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6" r:id="rId1"/>
  </p:sldMasterIdLst>
  <p:notesMasterIdLst>
    <p:notesMasterId r:id="rId26"/>
  </p:notesMasterIdLst>
  <p:sldIdLst>
    <p:sldId id="256" r:id="rId2"/>
    <p:sldId id="258" r:id="rId3"/>
    <p:sldId id="295" r:id="rId4"/>
    <p:sldId id="260" r:id="rId5"/>
    <p:sldId id="296" r:id="rId6"/>
    <p:sldId id="297" r:id="rId7"/>
    <p:sldId id="302" r:id="rId8"/>
    <p:sldId id="267" r:id="rId9"/>
    <p:sldId id="299" r:id="rId10"/>
    <p:sldId id="273" r:id="rId11"/>
    <p:sldId id="274" r:id="rId12"/>
    <p:sldId id="317" r:id="rId13"/>
    <p:sldId id="303" r:id="rId14"/>
    <p:sldId id="304" r:id="rId15"/>
    <p:sldId id="305" r:id="rId16"/>
    <p:sldId id="276" r:id="rId17"/>
    <p:sldId id="306" r:id="rId18"/>
    <p:sldId id="307" r:id="rId19"/>
    <p:sldId id="308" r:id="rId20"/>
    <p:sldId id="309" r:id="rId21"/>
    <p:sldId id="314" r:id="rId22"/>
    <p:sldId id="311" r:id="rId23"/>
    <p:sldId id="312" r:id="rId24"/>
    <p:sldId id="315" r:id="rId25"/>
  </p:sldIdLst>
  <p:sldSz cx="9144000" cy="5143500" type="screen16x9"/>
  <p:notesSz cx="6858000" cy="9144000"/>
  <p:embeddedFontLst>
    <p:embeddedFont>
      <p:font typeface="Fredoka One" panose="02000000000000000000" pitchFamily="2" charset="0"/>
      <p:regular r:id="rId27"/>
    </p:embeddedFont>
    <p:embeddedFont>
      <p:font typeface="Gantari" panose="020B0604020202020204" charset="0"/>
      <p:regular r:id="rId28"/>
      <p:bold r:id="rId29"/>
      <p:italic r:id="rId30"/>
      <p:boldItalic r:id="rId31"/>
    </p:embeddedFont>
    <p:embeddedFont>
      <p:font typeface="Gantari ExtraBold" panose="020B0604020202020204" charset="0"/>
      <p:bold r:id="rId32"/>
      <p:boldItalic r:id="rId33"/>
    </p:embeddedFont>
    <p:embeddedFont>
      <p:font typeface="Nunito" pitchFamily="2" charset="0"/>
      <p:regular r:id="rId34"/>
      <p:bold r:id="rId35"/>
      <p:italic r:id="rId36"/>
      <p:boldItalic r:id="rId37"/>
    </p:embeddedFont>
    <p:embeddedFont>
      <p:font typeface="Rosarivo" panose="020B0604020202020204" charset="0"/>
      <p:regular r:id="rId38"/>
      <p:italic r:id="rId39"/>
    </p:embeddedFont>
    <p:embeddedFont>
      <p:font typeface="Verdana" panose="020B0604030504040204" pitchFamily="34" charset="0"/>
      <p:regular r:id="rId40"/>
      <p:bold r:id="rId41"/>
      <p:italic r:id="rId42"/>
      <p:boldItalic r:id="rId4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FE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C143D7-1FD1-4383-B171-BECE701B5733}">
  <a:tblStyle styleId="{21C143D7-1FD1-4383-B171-BECE701B573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82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42" Type="http://schemas.openxmlformats.org/officeDocument/2006/relationships/font" Target="fonts/font16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font" Target="fonts/font12.fntdata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41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font" Target="fonts/font14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font" Target="fonts/font1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2" name="Google Shape;9812;g1450b2fcb6e_0_19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13" name="Google Shape;9813;g1450b2fcb6e_0_19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77" name="Google Shape;10077;gfdf1b3117e_1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78" name="Google Shape;10078;gfdf1b3117e_1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1" name="Google Shape;10111;gfdf1b3117e_1_4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12" name="Google Shape;10112;gfdf1b3117e_1_4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11">
          <a:extLst>
            <a:ext uri="{FF2B5EF4-FFF2-40B4-BE49-F238E27FC236}">
              <a16:creationId xmlns:a16="http://schemas.microsoft.com/office/drawing/2014/main" id="{3FEF9B8D-649C-0D66-89A0-EBFE90F4E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2" name="Google Shape;9812;g1450b2fcb6e_0_1961:notes">
            <a:extLst>
              <a:ext uri="{FF2B5EF4-FFF2-40B4-BE49-F238E27FC236}">
                <a16:creationId xmlns:a16="http://schemas.microsoft.com/office/drawing/2014/main" id="{D2631529-B836-B69D-5DA3-C4EE83B6C4A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13" name="Google Shape;9813;g1450b2fcb6e_0_1961:notes">
            <a:extLst>
              <a:ext uri="{FF2B5EF4-FFF2-40B4-BE49-F238E27FC236}">
                <a16:creationId xmlns:a16="http://schemas.microsoft.com/office/drawing/2014/main" id="{E0DF96B9-EB1A-59BE-7B7F-835E3340CA7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2150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9" name="Google Shape;5309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10" name="Google Shape;5310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" name="Google Shape;5324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25" name="Google Shape;5325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6" name="Google Shape;5336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37" name="Google Shape;5337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8" name="Google Shape;5348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49" name="Google Shape;5349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2" name="Google Shape;5372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73" name="Google Shape;5373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7" name="Google Shape;5387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88" name="Google Shape;5388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9" name="Google Shape;5399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00" name="Google Shape;5400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3" name="Google Shape;9843;g1450b2fcb6e_0_39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44" name="Google Shape;9844;g1450b2fcb6e_0_39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1" name="Google Shape;5411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12" name="Google Shape;5412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11">
          <a:extLst>
            <a:ext uri="{FF2B5EF4-FFF2-40B4-BE49-F238E27FC236}">
              <a16:creationId xmlns:a16="http://schemas.microsoft.com/office/drawing/2014/main" id="{59BFEA43-4F6F-AF45-2CE1-5BA579ECAF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2" name="Google Shape;9812;g1450b2fcb6e_0_1961:notes">
            <a:extLst>
              <a:ext uri="{FF2B5EF4-FFF2-40B4-BE49-F238E27FC236}">
                <a16:creationId xmlns:a16="http://schemas.microsoft.com/office/drawing/2014/main" id="{A02C2300-3966-C0E2-1445-61DF14E0563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13" name="Google Shape;9813;g1450b2fcb6e_0_1961:notes">
            <a:extLst>
              <a:ext uri="{FF2B5EF4-FFF2-40B4-BE49-F238E27FC236}">
                <a16:creationId xmlns:a16="http://schemas.microsoft.com/office/drawing/2014/main" id="{22BF7D44-DA82-857E-4B6C-3F956D95EC3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9936600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9" name="Google Shape;5489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90" name="Google Shape;5490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4" name="Google Shape;5504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505" name="Google Shape;5505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29">
          <a:extLst>
            <a:ext uri="{FF2B5EF4-FFF2-40B4-BE49-F238E27FC236}">
              <a16:creationId xmlns:a16="http://schemas.microsoft.com/office/drawing/2014/main" id="{2FA6BEB0-DB04-4E50-DB4B-E0FE3B8D95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0" name="Google Shape;5230;p12:notes">
            <a:extLst>
              <a:ext uri="{FF2B5EF4-FFF2-40B4-BE49-F238E27FC236}">
                <a16:creationId xmlns:a16="http://schemas.microsoft.com/office/drawing/2014/main" id="{94EC30E1-D80E-5747-C1C9-690878EA402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31" name="Google Shape;5231;p12:notes">
            <a:extLst>
              <a:ext uri="{FF2B5EF4-FFF2-40B4-BE49-F238E27FC236}">
                <a16:creationId xmlns:a16="http://schemas.microsoft.com/office/drawing/2014/main" id="{02703DFB-B326-EC29-CDD0-14FD9B2F6F1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376806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42">
          <a:extLst>
            <a:ext uri="{FF2B5EF4-FFF2-40B4-BE49-F238E27FC236}">
              <a16:creationId xmlns:a16="http://schemas.microsoft.com/office/drawing/2014/main" id="{04291681-077E-ED53-6766-DB0E3B64D0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3" name="Google Shape;9843;g1450b2fcb6e_0_3978:notes">
            <a:extLst>
              <a:ext uri="{FF2B5EF4-FFF2-40B4-BE49-F238E27FC236}">
                <a16:creationId xmlns:a16="http://schemas.microsoft.com/office/drawing/2014/main" id="{83F8BFDA-DEFC-E743-49C7-100D2223CEF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44" name="Google Shape;9844;g1450b2fcb6e_0_3978:notes">
            <a:extLst>
              <a:ext uri="{FF2B5EF4-FFF2-40B4-BE49-F238E27FC236}">
                <a16:creationId xmlns:a16="http://schemas.microsoft.com/office/drawing/2014/main" id="{2F383BEA-5B98-CD43-F52F-4F79028928B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394840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9" name="Google Shape;9879;g1450b2fcb6e_0_40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80" name="Google Shape;9880;g1450b2fcb6e_0_40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5" name="Google Shape;1655;g112877eba7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6" name="Google Shape;1656;g112877eba7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5" name="Google Shape;1655;g112877eba7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6" name="Google Shape;1656;g112877eba7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11">
          <a:extLst>
            <a:ext uri="{FF2B5EF4-FFF2-40B4-BE49-F238E27FC236}">
              <a16:creationId xmlns:a16="http://schemas.microsoft.com/office/drawing/2014/main" id="{158A2AF3-C0A3-FD37-2020-1813D901FD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2" name="Google Shape;9812;g1450b2fcb6e_0_1961:notes">
            <a:extLst>
              <a:ext uri="{FF2B5EF4-FFF2-40B4-BE49-F238E27FC236}">
                <a16:creationId xmlns:a16="http://schemas.microsoft.com/office/drawing/2014/main" id="{40092474-3F5C-9A8F-266F-3FCCF1F9470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13" name="Google Shape;9813;g1450b2fcb6e_0_1961:notes">
            <a:extLst>
              <a:ext uri="{FF2B5EF4-FFF2-40B4-BE49-F238E27FC236}">
                <a16:creationId xmlns:a16="http://schemas.microsoft.com/office/drawing/2014/main" id="{3A13808C-52C0-9B7D-4917-AEE825B4874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578226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0" name="Google Shape;523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31" name="Google Shape;5231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" name="Google Shape;2088;g10733d35d96_0_8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9" name="Google Shape;2089;g10733d35d96_0_8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10" name="Google Shape;10;p2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2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2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2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2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2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2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2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2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2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2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2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2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2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2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2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2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2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2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2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2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2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2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2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2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2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2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2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2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2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2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2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2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2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2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2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2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2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2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2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2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2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2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2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2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2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2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2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2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2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2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2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2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2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2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2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2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2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2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2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2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2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2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2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2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2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2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2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2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2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2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2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2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2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2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2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2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2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2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2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2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2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2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2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2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2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2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2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2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2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2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2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2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2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2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2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2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2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2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2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2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2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2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2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2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2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2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2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2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2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2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2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2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2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2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2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0" name="Google Shape;370;p2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1" name="Google Shape;371;p2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372" name="Google Shape;372;p2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2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2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2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2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2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2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2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2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2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2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2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2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2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2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2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2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2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0" name="Google Shape;390;p2"/>
          <p:cNvSpPr txBox="1">
            <a:spLocks noGrp="1"/>
          </p:cNvSpPr>
          <p:nvPr>
            <p:ph type="ctrTitle"/>
          </p:nvPr>
        </p:nvSpPr>
        <p:spPr>
          <a:xfrm>
            <a:off x="1562700" y="1526150"/>
            <a:ext cx="6018600" cy="14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45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91" name="Google Shape;391;p2"/>
          <p:cNvSpPr/>
          <p:nvPr/>
        </p:nvSpPr>
        <p:spPr>
          <a:xfrm>
            <a:off x="8428900" y="1041975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p2"/>
          <p:cNvSpPr/>
          <p:nvPr/>
        </p:nvSpPr>
        <p:spPr>
          <a:xfrm>
            <a:off x="8428900" y="2620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" name="Google Shape;393;p2"/>
          <p:cNvSpPr/>
          <p:nvPr/>
        </p:nvSpPr>
        <p:spPr>
          <a:xfrm>
            <a:off x="8428900" y="1811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Google Shape;394;p2"/>
          <p:cNvSpPr/>
          <p:nvPr/>
        </p:nvSpPr>
        <p:spPr>
          <a:xfrm>
            <a:off x="8428900" y="34540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5" name="Google Shape;395;p2"/>
          <p:cNvSpPr/>
          <p:nvPr/>
        </p:nvSpPr>
        <p:spPr>
          <a:xfrm rot="-3990277">
            <a:off x="1794368" y="4095249"/>
            <a:ext cx="585838" cy="623458"/>
          </a:xfrm>
          <a:custGeom>
            <a:avLst/>
            <a:gdLst/>
            <a:ahLst/>
            <a:cxnLst/>
            <a:rect l="l" t="t" r="r" b="b"/>
            <a:pathLst>
              <a:path w="27269" h="29017" extrusionOk="0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6" name="Google Shape;396;p2"/>
          <p:cNvSpPr/>
          <p:nvPr/>
        </p:nvSpPr>
        <p:spPr>
          <a:xfrm>
            <a:off x="6258538" y="1165838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" name="Google Shape;397;p2"/>
          <p:cNvSpPr/>
          <p:nvPr/>
        </p:nvSpPr>
        <p:spPr>
          <a:xfrm>
            <a:off x="7779875" y="814163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p2"/>
          <p:cNvSpPr/>
          <p:nvPr/>
        </p:nvSpPr>
        <p:spPr>
          <a:xfrm>
            <a:off x="5766725" y="3739000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" name="Google Shape;399;p2"/>
          <p:cNvSpPr/>
          <p:nvPr/>
        </p:nvSpPr>
        <p:spPr>
          <a:xfrm>
            <a:off x="1494125" y="941313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" name="Google Shape;400;p2"/>
          <p:cNvSpPr/>
          <p:nvPr/>
        </p:nvSpPr>
        <p:spPr>
          <a:xfrm>
            <a:off x="7906938" y="4150913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" name="Google Shape;401;p2"/>
          <p:cNvSpPr/>
          <p:nvPr/>
        </p:nvSpPr>
        <p:spPr>
          <a:xfrm>
            <a:off x="2820000" y="4014063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" name="Google Shape;402;p2"/>
          <p:cNvSpPr/>
          <p:nvPr/>
        </p:nvSpPr>
        <p:spPr>
          <a:xfrm>
            <a:off x="3680113" y="1211563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Google Shape;403;p2"/>
          <p:cNvSpPr txBox="1">
            <a:spLocks noGrp="1"/>
          </p:cNvSpPr>
          <p:nvPr>
            <p:ph type="body" idx="1"/>
          </p:nvPr>
        </p:nvSpPr>
        <p:spPr>
          <a:xfrm>
            <a:off x="1959450" y="2942150"/>
            <a:ext cx="5225100" cy="610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9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CUSTOM_2_1_1">
    <p:bg>
      <p:bgPr>
        <a:solidFill>
          <a:schemeClr val="lt1"/>
        </a:solidFill>
        <a:effectLst/>
      </p:bgPr>
    </p:bg>
    <p:spTree>
      <p:nvGrpSpPr>
        <p:cNvPr id="1" name="Shape 4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05" name="Google Shape;4705;p15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4706" name="Google Shape;4706;p15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7" name="Google Shape;4707;p15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8" name="Google Shape;4708;p15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9" name="Google Shape;4709;p15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0" name="Google Shape;4710;p15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1" name="Google Shape;4711;p15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2" name="Google Shape;4712;p15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3" name="Google Shape;4713;p15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4" name="Google Shape;4714;p15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5" name="Google Shape;4715;p15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6" name="Google Shape;4716;p15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7" name="Google Shape;4717;p15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8" name="Google Shape;4718;p15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9" name="Google Shape;4719;p15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0" name="Google Shape;4720;p15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1" name="Google Shape;4721;p15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2" name="Google Shape;4722;p15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3" name="Google Shape;4723;p15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4" name="Google Shape;4724;p15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5" name="Google Shape;4725;p15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6" name="Google Shape;4726;p15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7" name="Google Shape;4727;p15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8" name="Google Shape;4728;p15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9" name="Google Shape;4729;p15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0" name="Google Shape;4730;p15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1" name="Google Shape;4731;p15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2" name="Google Shape;4732;p15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3" name="Google Shape;4733;p15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4" name="Google Shape;4734;p15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5" name="Google Shape;4735;p15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6" name="Google Shape;4736;p15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7" name="Google Shape;4737;p15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8" name="Google Shape;4738;p15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9" name="Google Shape;4739;p15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0" name="Google Shape;4740;p15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1" name="Google Shape;4741;p15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2" name="Google Shape;4742;p15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3" name="Google Shape;4743;p15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4" name="Google Shape;4744;p15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5" name="Google Shape;4745;p15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6" name="Google Shape;4746;p15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7" name="Google Shape;4747;p15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8" name="Google Shape;4748;p15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9" name="Google Shape;4749;p15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0" name="Google Shape;4750;p15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1" name="Google Shape;4751;p15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2" name="Google Shape;4752;p15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3" name="Google Shape;4753;p15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4" name="Google Shape;4754;p15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5" name="Google Shape;4755;p15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6" name="Google Shape;4756;p15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7" name="Google Shape;4757;p15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8" name="Google Shape;4758;p15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9" name="Google Shape;4759;p15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0" name="Google Shape;4760;p15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1" name="Google Shape;4761;p15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2" name="Google Shape;4762;p15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3" name="Google Shape;4763;p15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4" name="Google Shape;4764;p15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5" name="Google Shape;4765;p15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6" name="Google Shape;4766;p15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7" name="Google Shape;4767;p15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8" name="Google Shape;4768;p15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9" name="Google Shape;4769;p15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0" name="Google Shape;4770;p15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1" name="Google Shape;4771;p15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2" name="Google Shape;4772;p15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3" name="Google Shape;4773;p15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4" name="Google Shape;4774;p15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5" name="Google Shape;4775;p15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6" name="Google Shape;4776;p15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7" name="Google Shape;4777;p15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8" name="Google Shape;4778;p15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9" name="Google Shape;4779;p15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0" name="Google Shape;4780;p15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1" name="Google Shape;4781;p15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2" name="Google Shape;4782;p15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3" name="Google Shape;4783;p15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4" name="Google Shape;4784;p15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5" name="Google Shape;4785;p15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6" name="Google Shape;4786;p15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7" name="Google Shape;4787;p15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8" name="Google Shape;4788;p15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9" name="Google Shape;4789;p15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0" name="Google Shape;4790;p15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1" name="Google Shape;4791;p15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2" name="Google Shape;4792;p15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3" name="Google Shape;4793;p15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4" name="Google Shape;4794;p15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5" name="Google Shape;4795;p15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6" name="Google Shape;4796;p15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7" name="Google Shape;4797;p15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8" name="Google Shape;4798;p15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9" name="Google Shape;4799;p15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0" name="Google Shape;4800;p15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1" name="Google Shape;4801;p15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2" name="Google Shape;4802;p15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3" name="Google Shape;4803;p15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4" name="Google Shape;4804;p15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5" name="Google Shape;4805;p15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6" name="Google Shape;4806;p15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7" name="Google Shape;4807;p15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8" name="Google Shape;4808;p15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9" name="Google Shape;4809;p15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0" name="Google Shape;4810;p15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1" name="Google Shape;4811;p15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2" name="Google Shape;4812;p15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3" name="Google Shape;4813;p15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4" name="Google Shape;4814;p15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5" name="Google Shape;4815;p15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6" name="Google Shape;4816;p15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7" name="Google Shape;4817;p15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8" name="Google Shape;4818;p15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9" name="Google Shape;4819;p15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0" name="Google Shape;4820;p15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1" name="Google Shape;4821;p15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2" name="Google Shape;4822;p15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3" name="Google Shape;4823;p15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4" name="Google Shape;4824;p15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5" name="Google Shape;4825;p15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6" name="Google Shape;4826;p15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7" name="Google Shape;4827;p15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8" name="Google Shape;4828;p15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9" name="Google Shape;4829;p15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0" name="Google Shape;4830;p15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1" name="Google Shape;4831;p15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2" name="Google Shape;4832;p15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3" name="Google Shape;4833;p15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4" name="Google Shape;4834;p15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5" name="Google Shape;4835;p15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6" name="Google Shape;4836;p15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7" name="Google Shape;4837;p15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8" name="Google Shape;4838;p15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9" name="Google Shape;4839;p15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0" name="Google Shape;4840;p15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1" name="Google Shape;4841;p15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2" name="Google Shape;4842;p15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3" name="Google Shape;4843;p15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4" name="Google Shape;4844;p15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5" name="Google Shape;4845;p15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6" name="Google Shape;4846;p15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7" name="Google Shape;4847;p15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8" name="Google Shape;4848;p15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9" name="Google Shape;4849;p15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0" name="Google Shape;4850;p15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1" name="Google Shape;4851;p15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2" name="Google Shape;4852;p15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3" name="Google Shape;4853;p15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4" name="Google Shape;4854;p15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5" name="Google Shape;4855;p15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6" name="Google Shape;4856;p15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7" name="Google Shape;4857;p15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8" name="Google Shape;4858;p15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9" name="Google Shape;4859;p15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0" name="Google Shape;4860;p15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1" name="Google Shape;4861;p15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2" name="Google Shape;4862;p15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3" name="Google Shape;4863;p15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4" name="Google Shape;4864;p15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5" name="Google Shape;4865;p15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6" name="Google Shape;4866;p15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7" name="Google Shape;4867;p15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8" name="Google Shape;4868;p15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9" name="Google Shape;4869;p15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0" name="Google Shape;4870;p15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1" name="Google Shape;4871;p15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2" name="Google Shape;4872;p15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3" name="Google Shape;4873;p15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4" name="Google Shape;4874;p15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5" name="Google Shape;4875;p15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6" name="Google Shape;4876;p15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7" name="Google Shape;4877;p15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8" name="Google Shape;4878;p15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9" name="Google Shape;4879;p15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0" name="Google Shape;4880;p15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1" name="Google Shape;4881;p15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2" name="Google Shape;4882;p15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3" name="Google Shape;4883;p15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4" name="Google Shape;4884;p15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5" name="Google Shape;4885;p15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6" name="Google Shape;4886;p15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7" name="Google Shape;4887;p15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8" name="Google Shape;4888;p15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9" name="Google Shape;4889;p15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0" name="Google Shape;4890;p15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1" name="Google Shape;4891;p15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2" name="Google Shape;4892;p15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3" name="Google Shape;4893;p15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4" name="Google Shape;4894;p15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5" name="Google Shape;4895;p15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6" name="Google Shape;4896;p15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7" name="Google Shape;4897;p15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8" name="Google Shape;4898;p15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9" name="Google Shape;4899;p15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0" name="Google Shape;4900;p15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1" name="Google Shape;4901;p15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2" name="Google Shape;4902;p15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3" name="Google Shape;4903;p15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4" name="Google Shape;4904;p15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5" name="Google Shape;4905;p15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6" name="Google Shape;4906;p15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7" name="Google Shape;4907;p15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8" name="Google Shape;4908;p15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9" name="Google Shape;4909;p15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0" name="Google Shape;4910;p15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1" name="Google Shape;4911;p15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2" name="Google Shape;4912;p15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3" name="Google Shape;4913;p15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4" name="Google Shape;4914;p15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5" name="Google Shape;4915;p15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6" name="Google Shape;4916;p15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7" name="Google Shape;4917;p15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8" name="Google Shape;4918;p15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9" name="Google Shape;4919;p15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0" name="Google Shape;4920;p15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1" name="Google Shape;4921;p15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2" name="Google Shape;4922;p15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3" name="Google Shape;4923;p15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4" name="Google Shape;4924;p15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5" name="Google Shape;4925;p15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6" name="Google Shape;4926;p15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7" name="Google Shape;4927;p15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8" name="Google Shape;4928;p15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9" name="Google Shape;4929;p15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0" name="Google Shape;4930;p15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1" name="Google Shape;4931;p15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2" name="Google Shape;4932;p15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3" name="Google Shape;4933;p15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4" name="Google Shape;4934;p15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5" name="Google Shape;4935;p15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6" name="Google Shape;4936;p15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7" name="Google Shape;4937;p15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8" name="Google Shape;4938;p15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9" name="Google Shape;4939;p15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0" name="Google Shape;4940;p15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1" name="Google Shape;4941;p15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2" name="Google Shape;4942;p15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3" name="Google Shape;4943;p15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4" name="Google Shape;4944;p15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5" name="Google Shape;4945;p15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6" name="Google Shape;4946;p15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7" name="Google Shape;4947;p15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8" name="Google Shape;4948;p15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9" name="Google Shape;4949;p15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0" name="Google Shape;4950;p15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1" name="Google Shape;4951;p15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2" name="Google Shape;4952;p15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3" name="Google Shape;4953;p15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4" name="Google Shape;4954;p15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5" name="Google Shape;4955;p15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6" name="Google Shape;4956;p15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7" name="Google Shape;4957;p15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8" name="Google Shape;4958;p15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9" name="Google Shape;4959;p15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0" name="Google Shape;4960;p15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1" name="Google Shape;4961;p15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2" name="Google Shape;4962;p15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3" name="Google Shape;4963;p15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4" name="Google Shape;4964;p15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5" name="Google Shape;4965;p15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6" name="Google Shape;4966;p15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7" name="Google Shape;4967;p15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8" name="Google Shape;4968;p15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9" name="Google Shape;4969;p15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0" name="Google Shape;4970;p15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1" name="Google Shape;4971;p15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2" name="Google Shape;4972;p15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3" name="Google Shape;4973;p15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4" name="Google Shape;4974;p15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5" name="Google Shape;4975;p15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6" name="Google Shape;4976;p15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7" name="Google Shape;4977;p15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8" name="Google Shape;4978;p15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9" name="Google Shape;4979;p15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0" name="Google Shape;4980;p15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1" name="Google Shape;4981;p15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2" name="Google Shape;4982;p15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3" name="Google Shape;4983;p15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4" name="Google Shape;4984;p15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5" name="Google Shape;4985;p15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6" name="Google Shape;4986;p15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7" name="Google Shape;4987;p15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8" name="Google Shape;4988;p15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9" name="Google Shape;4989;p15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0" name="Google Shape;4990;p15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1" name="Google Shape;4991;p15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2" name="Google Shape;4992;p15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3" name="Google Shape;4993;p15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4" name="Google Shape;4994;p15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5" name="Google Shape;4995;p15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6" name="Google Shape;4996;p15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7" name="Google Shape;4997;p15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8" name="Google Shape;4998;p15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9" name="Google Shape;4999;p15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0" name="Google Shape;5000;p15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1" name="Google Shape;5001;p15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2" name="Google Shape;5002;p15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3" name="Google Shape;5003;p15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4" name="Google Shape;5004;p15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5" name="Google Shape;5005;p15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6" name="Google Shape;5006;p15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7" name="Google Shape;5007;p15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8" name="Google Shape;5008;p15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9" name="Google Shape;5009;p15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0" name="Google Shape;5010;p15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1" name="Google Shape;5011;p15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2" name="Google Shape;5012;p15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3" name="Google Shape;5013;p15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4" name="Google Shape;5014;p15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5" name="Google Shape;5015;p15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6" name="Google Shape;5016;p15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7" name="Google Shape;5017;p15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8" name="Google Shape;5018;p15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9" name="Google Shape;5019;p15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0" name="Google Shape;5020;p15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1" name="Google Shape;5021;p15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2" name="Google Shape;5022;p15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3" name="Google Shape;5023;p15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4" name="Google Shape;5024;p15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5" name="Google Shape;5025;p15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6" name="Google Shape;5026;p15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7" name="Google Shape;5027;p15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8" name="Google Shape;5028;p15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9" name="Google Shape;5029;p15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0" name="Google Shape;5030;p15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1" name="Google Shape;5031;p15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2" name="Google Shape;5032;p15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3" name="Google Shape;5033;p15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4" name="Google Shape;5034;p15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5" name="Google Shape;5035;p15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6" name="Google Shape;5036;p15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7" name="Google Shape;5037;p15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8" name="Google Shape;5038;p15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9" name="Google Shape;5039;p15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0" name="Google Shape;5040;p15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1" name="Google Shape;5041;p15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2" name="Google Shape;5042;p15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3" name="Google Shape;5043;p15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4" name="Google Shape;5044;p15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5" name="Google Shape;5045;p15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6" name="Google Shape;5046;p15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7" name="Google Shape;5047;p15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8" name="Google Shape;5048;p15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9" name="Google Shape;5049;p15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0" name="Google Shape;5050;p15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1" name="Google Shape;5051;p15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2" name="Google Shape;5052;p15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3" name="Google Shape;5053;p15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4" name="Google Shape;5054;p15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5" name="Google Shape;5055;p15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6" name="Google Shape;5056;p15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7" name="Google Shape;5057;p15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8" name="Google Shape;5058;p15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9" name="Google Shape;5059;p15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0" name="Google Shape;5060;p15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1" name="Google Shape;5061;p15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2" name="Google Shape;5062;p15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3" name="Google Shape;5063;p15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4" name="Google Shape;5064;p15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5" name="Google Shape;5065;p15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66" name="Google Shape;5066;p15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067" name="Google Shape;5067;p15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5068" name="Google Shape;5068;p15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9" name="Google Shape;5069;p15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0" name="Google Shape;5070;p15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1" name="Google Shape;5071;p15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2" name="Google Shape;5072;p15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3" name="Google Shape;5073;p15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4" name="Google Shape;5074;p15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5" name="Google Shape;5075;p15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6" name="Google Shape;5076;p15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7" name="Google Shape;5077;p15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8" name="Google Shape;5078;p15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9" name="Google Shape;5079;p15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0" name="Google Shape;5080;p15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1" name="Google Shape;5081;p15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2" name="Google Shape;5082;p15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3" name="Google Shape;5083;p15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4" name="Google Shape;5084;p15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5" name="Google Shape;5085;p15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86" name="Google Shape;5086;p15"/>
          <p:cNvSpPr/>
          <p:nvPr/>
        </p:nvSpPr>
        <p:spPr>
          <a:xfrm>
            <a:off x="8428900" y="1041975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87" name="Google Shape;5087;p15"/>
          <p:cNvSpPr/>
          <p:nvPr/>
        </p:nvSpPr>
        <p:spPr>
          <a:xfrm>
            <a:off x="8428900" y="2620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88" name="Google Shape;5088;p15"/>
          <p:cNvSpPr/>
          <p:nvPr/>
        </p:nvSpPr>
        <p:spPr>
          <a:xfrm>
            <a:off x="8428900" y="1811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89" name="Google Shape;5089;p15"/>
          <p:cNvSpPr/>
          <p:nvPr/>
        </p:nvSpPr>
        <p:spPr>
          <a:xfrm>
            <a:off x="8428900" y="34540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0" name="Google Shape;5090;p15"/>
          <p:cNvSpPr txBox="1">
            <a:spLocks noGrp="1"/>
          </p:cNvSpPr>
          <p:nvPr>
            <p:ph type="title"/>
          </p:nvPr>
        </p:nvSpPr>
        <p:spPr>
          <a:xfrm>
            <a:off x="1474650" y="2280900"/>
            <a:ext cx="6194700" cy="135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091" name="Google Shape;5091;p15"/>
          <p:cNvSpPr txBox="1">
            <a:spLocks noGrp="1"/>
          </p:cNvSpPr>
          <p:nvPr>
            <p:ph type="title" idx="2" hasCustomPrompt="1"/>
          </p:nvPr>
        </p:nvSpPr>
        <p:spPr>
          <a:xfrm>
            <a:off x="3995250" y="1283250"/>
            <a:ext cx="1153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092" name="Google Shape;5092;p15"/>
          <p:cNvSpPr txBox="1">
            <a:spLocks noGrp="1"/>
          </p:cNvSpPr>
          <p:nvPr>
            <p:ph type="subTitle" idx="1"/>
          </p:nvPr>
        </p:nvSpPr>
        <p:spPr>
          <a:xfrm>
            <a:off x="1474650" y="3558000"/>
            <a:ext cx="6194700" cy="39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highlight>
                  <a:schemeClr val="accent1"/>
                </a:highlight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93" name="Google Shape;5093;p15"/>
          <p:cNvSpPr/>
          <p:nvPr/>
        </p:nvSpPr>
        <p:spPr>
          <a:xfrm>
            <a:off x="3005100" y="1756950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4" name="Google Shape;5094;p15"/>
          <p:cNvSpPr/>
          <p:nvPr/>
        </p:nvSpPr>
        <p:spPr>
          <a:xfrm>
            <a:off x="7887788" y="1202063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5" name="Google Shape;5095;p15"/>
          <p:cNvSpPr/>
          <p:nvPr/>
        </p:nvSpPr>
        <p:spPr>
          <a:xfrm>
            <a:off x="1670575" y="1058113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6" name="Google Shape;5096;p15"/>
          <p:cNvSpPr/>
          <p:nvPr/>
        </p:nvSpPr>
        <p:spPr>
          <a:xfrm>
            <a:off x="7972938" y="4210363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7" name="Google Shape;5097;p15"/>
          <p:cNvSpPr/>
          <p:nvPr/>
        </p:nvSpPr>
        <p:spPr>
          <a:xfrm>
            <a:off x="7126775" y="99250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1_1">
    <p:bg>
      <p:bgPr>
        <a:solidFill>
          <a:schemeClr val="lt1"/>
        </a:solidFill>
        <a:effectLst/>
      </p:bgPr>
    </p:bg>
    <p:spTree>
      <p:nvGrpSpPr>
        <p:cNvPr id="1" name="Shape 8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36" name="Google Shape;8236;p24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8237" name="Google Shape;8237;p24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8" name="Google Shape;8238;p24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9" name="Google Shape;8239;p24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0" name="Google Shape;8240;p24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1" name="Google Shape;8241;p24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2" name="Google Shape;8242;p24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3" name="Google Shape;8243;p24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4" name="Google Shape;8244;p24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5" name="Google Shape;8245;p24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6" name="Google Shape;8246;p24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7" name="Google Shape;8247;p24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8" name="Google Shape;8248;p24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9" name="Google Shape;8249;p24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0" name="Google Shape;8250;p24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1" name="Google Shape;8251;p24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2" name="Google Shape;8252;p24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3" name="Google Shape;8253;p24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4" name="Google Shape;8254;p24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5" name="Google Shape;8255;p24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6" name="Google Shape;8256;p24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7" name="Google Shape;8257;p24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8" name="Google Shape;8258;p24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9" name="Google Shape;8259;p24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0" name="Google Shape;8260;p24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1" name="Google Shape;8261;p24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2" name="Google Shape;8262;p24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3" name="Google Shape;8263;p24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4" name="Google Shape;8264;p24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5" name="Google Shape;8265;p24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6" name="Google Shape;8266;p24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7" name="Google Shape;8267;p24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8" name="Google Shape;8268;p24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9" name="Google Shape;8269;p24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0" name="Google Shape;8270;p24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1" name="Google Shape;8271;p24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2" name="Google Shape;8272;p24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3" name="Google Shape;8273;p24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4" name="Google Shape;8274;p24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5" name="Google Shape;8275;p24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6" name="Google Shape;8276;p24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7" name="Google Shape;8277;p24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8" name="Google Shape;8278;p24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9" name="Google Shape;8279;p24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0" name="Google Shape;8280;p24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1" name="Google Shape;8281;p24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2" name="Google Shape;8282;p24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3" name="Google Shape;8283;p24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4" name="Google Shape;8284;p24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5" name="Google Shape;8285;p24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6" name="Google Shape;8286;p24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7" name="Google Shape;8287;p24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8" name="Google Shape;8288;p24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9" name="Google Shape;8289;p24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0" name="Google Shape;8290;p24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1" name="Google Shape;8291;p24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2" name="Google Shape;8292;p24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3" name="Google Shape;8293;p24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4" name="Google Shape;8294;p24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5" name="Google Shape;8295;p24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6" name="Google Shape;8296;p24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7" name="Google Shape;8297;p24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8" name="Google Shape;8298;p24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9" name="Google Shape;8299;p24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0" name="Google Shape;8300;p24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1" name="Google Shape;8301;p24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2" name="Google Shape;8302;p24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3" name="Google Shape;8303;p24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4" name="Google Shape;8304;p24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5" name="Google Shape;8305;p24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6" name="Google Shape;8306;p24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7" name="Google Shape;8307;p24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8" name="Google Shape;8308;p24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9" name="Google Shape;8309;p24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0" name="Google Shape;8310;p24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1" name="Google Shape;8311;p24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2" name="Google Shape;8312;p24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3" name="Google Shape;8313;p24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4" name="Google Shape;8314;p24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5" name="Google Shape;8315;p24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6" name="Google Shape;8316;p24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7" name="Google Shape;8317;p24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8" name="Google Shape;8318;p24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9" name="Google Shape;8319;p24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0" name="Google Shape;8320;p24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1" name="Google Shape;8321;p24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2" name="Google Shape;8322;p24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3" name="Google Shape;8323;p24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4" name="Google Shape;8324;p24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5" name="Google Shape;8325;p24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6" name="Google Shape;8326;p24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7" name="Google Shape;8327;p24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8" name="Google Shape;8328;p24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9" name="Google Shape;8329;p24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0" name="Google Shape;8330;p24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1" name="Google Shape;8331;p24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2" name="Google Shape;8332;p24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3" name="Google Shape;8333;p24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4" name="Google Shape;8334;p24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5" name="Google Shape;8335;p24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6" name="Google Shape;8336;p24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7" name="Google Shape;8337;p24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8" name="Google Shape;8338;p24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9" name="Google Shape;8339;p24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0" name="Google Shape;8340;p24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1" name="Google Shape;8341;p24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2" name="Google Shape;8342;p24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3" name="Google Shape;8343;p24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4" name="Google Shape;8344;p24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5" name="Google Shape;8345;p24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6" name="Google Shape;8346;p24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7" name="Google Shape;8347;p24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8" name="Google Shape;8348;p24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9" name="Google Shape;8349;p24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0" name="Google Shape;8350;p24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1" name="Google Shape;8351;p24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2" name="Google Shape;8352;p24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3" name="Google Shape;8353;p24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4" name="Google Shape;8354;p24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5" name="Google Shape;8355;p24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6" name="Google Shape;8356;p24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7" name="Google Shape;8357;p24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8" name="Google Shape;8358;p24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9" name="Google Shape;8359;p24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0" name="Google Shape;8360;p24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1" name="Google Shape;8361;p24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2" name="Google Shape;8362;p24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3" name="Google Shape;8363;p24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4" name="Google Shape;8364;p24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5" name="Google Shape;8365;p24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6" name="Google Shape;8366;p24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7" name="Google Shape;8367;p24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8" name="Google Shape;8368;p24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9" name="Google Shape;8369;p24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0" name="Google Shape;8370;p24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1" name="Google Shape;8371;p24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2" name="Google Shape;8372;p24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3" name="Google Shape;8373;p24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4" name="Google Shape;8374;p24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5" name="Google Shape;8375;p24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6" name="Google Shape;8376;p24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7" name="Google Shape;8377;p24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8" name="Google Shape;8378;p24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9" name="Google Shape;8379;p24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0" name="Google Shape;8380;p24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1" name="Google Shape;8381;p24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2" name="Google Shape;8382;p24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3" name="Google Shape;8383;p24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4" name="Google Shape;8384;p24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5" name="Google Shape;8385;p24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6" name="Google Shape;8386;p24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7" name="Google Shape;8387;p24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8" name="Google Shape;8388;p24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9" name="Google Shape;8389;p24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0" name="Google Shape;8390;p24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1" name="Google Shape;8391;p24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2" name="Google Shape;8392;p24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3" name="Google Shape;8393;p24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4" name="Google Shape;8394;p24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5" name="Google Shape;8395;p24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6" name="Google Shape;8396;p24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7" name="Google Shape;8397;p24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8" name="Google Shape;8398;p24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9" name="Google Shape;8399;p24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0" name="Google Shape;8400;p24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1" name="Google Shape;8401;p24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2" name="Google Shape;8402;p24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3" name="Google Shape;8403;p24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4" name="Google Shape;8404;p24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5" name="Google Shape;8405;p24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6" name="Google Shape;8406;p24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7" name="Google Shape;8407;p24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8" name="Google Shape;8408;p24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9" name="Google Shape;8409;p24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0" name="Google Shape;8410;p24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1" name="Google Shape;8411;p24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2" name="Google Shape;8412;p24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3" name="Google Shape;8413;p24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4" name="Google Shape;8414;p24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5" name="Google Shape;8415;p24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6" name="Google Shape;8416;p24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7" name="Google Shape;8417;p24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8" name="Google Shape;8418;p24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9" name="Google Shape;8419;p24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0" name="Google Shape;8420;p24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1" name="Google Shape;8421;p24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2" name="Google Shape;8422;p24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3" name="Google Shape;8423;p24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4" name="Google Shape;8424;p24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5" name="Google Shape;8425;p24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6" name="Google Shape;8426;p24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7" name="Google Shape;8427;p24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8" name="Google Shape;8428;p24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9" name="Google Shape;8429;p24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0" name="Google Shape;8430;p24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1" name="Google Shape;8431;p24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2" name="Google Shape;8432;p24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3" name="Google Shape;8433;p24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4" name="Google Shape;8434;p24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5" name="Google Shape;8435;p24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6" name="Google Shape;8436;p24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7" name="Google Shape;8437;p24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8" name="Google Shape;8438;p24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9" name="Google Shape;8439;p24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0" name="Google Shape;8440;p24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1" name="Google Shape;8441;p24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2" name="Google Shape;8442;p24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3" name="Google Shape;8443;p24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4" name="Google Shape;8444;p24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5" name="Google Shape;8445;p24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6" name="Google Shape;8446;p24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7" name="Google Shape;8447;p24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8" name="Google Shape;8448;p24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9" name="Google Shape;8449;p24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0" name="Google Shape;8450;p24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1" name="Google Shape;8451;p24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2" name="Google Shape;8452;p24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3" name="Google Shape;8453;p24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4" name="Google Shape;8454;p24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5" name="Google Shape;8455;p24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6" name="Google Shape;8456;p24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7" name="Google Shape;8457;p24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8" name="Google Shape;8458;p24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9" name="Google Shape;8459;p24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0" name="Google Shape;8460;p24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1" name="Google Shape;8461;p24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2" name="Google Shape;8462;p24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3" name="Google Shape;8463;p24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4" name="Google Shape;8464;p24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5" name="Google Shape;8465;p24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6" name="Google Shape;8466;p24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7" name="Google Shape;8467;p24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8" name="Google Shape;8468;p24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9" name="Google Shape;8469;p24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0" name="Google Shape;8470;p24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1" name="Google Shape;8471;p24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2" name="Google Shape;8472;p24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3" name="Google Shape;8473;p24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4" name="Google Shape;8474;p24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5" name="Google Shape;8475;p24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6" name="Google Shape;8476;p24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7" name="Google Shape;8477;p24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8" name="Google Shape;8478;p24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9" name="Google Shape;8479;p24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0" name="Google Shape;8480;p24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1" name="Google Shape;8481;p24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2" name="Google Shape;8482;p24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3" name="Google Shape;8483;p24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4" name="Google Shape;8484;p24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5" name="Google Shape;8485;p24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6" name="Google Shape;8486;p24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7" name="Google Shape;8487;p24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8" name="Google Shape;8488;p24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9" name="Google Shape;8489;p24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0" name="Google Shape;8490;p24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1" name="Google Shape;8491;p24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2" name="Google Shape;8492;p24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3" name="Google Shape;8493;p24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4" name="Google Shape;8494;p24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5" name="Google Shape;8495;p24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6" name="Google Shape;8496;p24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7" name="Google Shape;8497;p24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8" name="Google Shape;8498;p24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9" name="Google Shape;8499;p24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0" name="Google Shape;8500;p24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1" name="Google Shape;8501;p24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2" name="Google Shape;8502;p24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3" name="Google Shape;8503;p24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4" name="Google Shape;8504;p24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5" name="Google Shape;8505;p24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6" name="Google Shape;8506;p24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7" name="Google Shape;8507;p24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8" name="Google Shape;8508;p24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9" name="Google Shape;8509;p24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0" name="Google Shape;8510;p24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1" name="Google Shape;8511;p24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2" name="Google Shape;8512;p24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3" name="Google Shape;8513;p24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4" name="Google Shape;8514;p24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5" name="Google Shape;8515;p24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6" name="Google Shape;8516;p24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7" name="Google Shape;8517;p24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8" name="Google Shape;8518;p24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9" name="Google Shape;8519;p24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0" name="Google Shape;8520;p24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1" name="Google Shape;8521;p24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2" name="Google Shape;8522;p24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3" name="Google Shape;8523;p24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4" name="Google Shape;8524;p24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5" name="Google Shape;8525;p24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6" name="Google Shape;8526;p24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7" name="Google Shape;8527;p24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8" name="Google Shape;8528;p24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9" name="Google Shape;8529;p24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0" name="Google Shape;8530;p24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1" name="Google Shape;8531;p24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2" name="Google Shape;8532;p24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3" name="Google Shape;8533;p24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4" name="Google Shape;8534;p24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5" name="Google Shape;8535;p24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6" name="Google Shape;8536;p24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7" name="Google Shape;8537;p24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8" name="Google Shape;8538;p24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9" name="Google Shape;8539;p24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0" name="Google Shape;8540;p24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1" name="Google Shape;8541;p24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2" name="Google Shape;8542;p24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3" name="Google Shape;8543;p24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4" name="Google Shape;8544;p24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5" name="Google Shape;8545;p24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6" name="Google Shape;8546;p24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7" name="Google Shape;8547;p24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8" name="Google Shape;8548;p24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9" name="Google Shape;8549;p24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0" name="Google Shape;8550;p24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1" name="Google Shape;8551;p24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2" name="Google Shape;8552;p24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3" name="Google Shape;8553;p24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4" name="Google Shape;8554;p24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5" name="Google Shape;8555;p24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6" name="Google Shape;8556;p24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7" name="Google Shape;8557;p24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8" name="Google Shape;8558;p24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9" name="Google Shape;8559;p24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0" name="Google Shape;8560;p24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1" name="Google Shape;8561;p24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2" name="Google Shape;8562;p24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3" name="Google Shape;8563;p24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4" name="Google Shape;8564;p24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5" name="Google Shape;8565;p24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6" name="Google Shape;8566;p24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7" name="Google Shape;8567;p24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8" name="Google Shape;8568;p24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9" name="Google Shape;8569;p24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0" name="Google Shape;8570;p24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1" name="Google Shape;8571;p24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2" name="Google Shape;8572;p24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3" name="Google Shape;8573;p24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4" name="Google Shape;8574;p24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5" name="Google Shape;8575;p24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6" name="Google Shape;8576;p24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7" name="Google Shape;8577;p24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8" name="Google Shape;8578;p24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9" name="Google Shape;8579;p24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0" name="Google Shape;8580;p24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1" name="Google Shape;8581;p24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2" name="Google Shape;8582;p24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3" name="Google Shape;8583;p24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4" name="Google Shape;8584;p24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5" name="Google Shape;8585;p24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6" name="Google Shape;8586;p24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7" name="Google Shape;8587;p24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8" name="Google Shape;8588;p24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9" name="Google Shape;8589;p24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0" name="Google Shape;8590;p24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1" name="Google Shape;8591;p24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2" name="Google Shape;8592;p24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3" name="Google Shape;8593;p24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4" name="Google Shape;8594;p24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5" name="Google Shape;8595;p24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6" name="Google Shape;8596;p24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597" name="Google Shape;8597;p24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98" name="Google Shape;8598;p24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8599" name="Google Shape;8599;p24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0" name="Google Shape;8600;p24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1" name="Google Shape;8601;p24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2" name="Google Shape;8602;p24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3" name="Google Shape;8603;p24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4" name="Google Shape;8604;p24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5" name="Google Shape;8605;p24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6" name="Google Shape;8606;p24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7" name="Google Shape;8607;p24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8" name="Google Shape;8608;p24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9" name="Google Shape;8609;p24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0" name="Google Shape;8610;p24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1" name="Google Shape;8611;p24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2" name="Google Shape;8612;p24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3" name="Google Shape;8613;p24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4" name="Google Shape;8614;p24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5" name="Google Shape;8615;p24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6" name="Google Shape;8616;p24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617" name="Google Shape;8617;p24"/>
          <p:cNvSpPr/>
          <p:nvPr/>
        </p:nvSpPr>
        <p:spPr>
          <a:xfrm>
            <a:off x="8428900" y="1041975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18" name="Google Shape;8618;p24"/>
          <p:cNvSpPr/>
          <p:nvPr/>
        </p:nvSpPr>
        <p:spPr>
          <a:xfrm>
            <a:off x="8428900" y="2620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19" name="Google Shape;8619;p24"/>
          <p:cNvSpPr/>
          <p:nvPr/>
        </p:nvSpPr>
        <p:spPr>
          <a:xfrm>
            <a:off x="8428900" y="1811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20" name="Google Shape;8620;p24"/>
          <p:cNvSpPr/>
          <p:nvPr/>
        </p:nvSpPr>
        <p:spPr>
          <a:xfrm>
            <a:off x="8428900" y="34540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21" name="Google Shape;8621;p24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BLANK_1_1_1_1_1_1_2">
    <p:bg>
      <p:bgPr>
        <a:solidFill>
          <a:schemeClr val="lt1"/>
        </a:solidFill>
        <a:effectLst/>
      </p:bgPr>
    </p:bg>
    <p:spTree>
      <p:nvGrpSpPr>
        <p:cNvPr id="1" name="Shape 8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23" name="Google Shape;8623;p25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8624" name="Google Shape;8624;p25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5" name="Google Shape;8625;p25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6" name="Google Shape;8626;p25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7" name="Google Shape;8627;p25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8" name="Google Shape;8628;p25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9" name="Google Shape;8629;p25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0" name="Google Shape;8630;p25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1" name="Google Shape;8631;p25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2" name="Google Shape;8632;p25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3" name="Google Shape;8633;p25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4" name="Google Shape;8634;p25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5" name="Google Shape;8635;p25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6" name="Google Shape;8636;p25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7" name="Google Shape;8637;p25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8" name="Google Shape;8638;p25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9" name="Google Shape;8639;p25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0" name="Google Shape;8640;p25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1" name="Google Shape;8641;p25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2" name="Google Shape;8642;p25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3" name="Google Shape;8643;p25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4" name="Google Shape;8644;p25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5" name="Google Shape;8645;p25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6" name="Google Shape;8646;p25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7" name="Google Shape;8647;p25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8" name="Google Shape;8648;p25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9" name="Google Shape;8649;p25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0" name="Google Shape;8650;p25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1" name="Google Shape;8651;p25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2" name="Google Shape;8652;p25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3" name="Google Shape;8653;p25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4" name="Google Shape;8654;p25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5" name="Google Shape;8655;p25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6" name="Google Shape;8656;p25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7" name="Google Shape;8657;p25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8" name="Google Shape;8658;p25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9" name="Google Shape;8659;p25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0" name="Google Shape;8660;p25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1" name="Google Shape;8661;p25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2" name="Google Shape;8662;p25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3" name="Google Shape;8663;p25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4" name="Google Shape;8664;p25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5" name="Google Shape;8665;p25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6" name="Google Shape;8666;p25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7" name="Google Shape;8667;p25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8" name="Google Shape;8668;p25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9" name="Google Shape;8669;p25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0" name="Google Shape;8670;p25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1" name="Google Shape;8671;p25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2" name="Google Shape;8672;p25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3" name="Google Shape;8673;p25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4" name="Google Shape;8674;p25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5" name="Google Shape;8675;p25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6" name="Google Shape;8676;p25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7" name="Google Shape;8677;p25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8" name="Google Shape;8678;p25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9" name="Google Shape;8679;p25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0" name="Google Shape;8680;p25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1" name="Google Shape;8681;p25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2" name="Google Shape;8682;p25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3" name="Google Shape;8683;p25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4" name="Google Shape;8684;p25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5" name="Google Shape;8685;p25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6" name="Google Shape;8686;p25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7" name="Google Shape;8687;p25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8" name="Google Shape;8688;p25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9" name="Google Shape;8689;p25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0" name="Google Shape;8690;p25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1" name="Google Shape;8691;p25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2" name="Google Shape;8692;p25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3" name="Google Shape;8693;p25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4" name="Google Shape;8694;p25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5" name="Google Shape;8695;p25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6" name="Google Shape;8696;p25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7" name="Google Shape;8697;p25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8" name="Google Shape;8698;p25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9" name="Google Shape;8699;p25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0" name="Google Shape;8700;p25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1" name="Google Shape;8701;p25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2" name="Google Shape;8702;p25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3" name="Google Shape;8703;p25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4" name="Google Shape;8704;p25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5" name="Google Shape;8705;p25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6" name="Google Shape;8706;p25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7" name="Google Shape;8707;p25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8" name="Google Shape;8708;p25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9" name="Google Shape;8709;p25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0" name="Google Shape;8710;p25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1" name="Google Shape;8711;p25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2" name="Google Shape;8712;p25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3" name="Google Shape;8713;p25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4" name="Google Shape;8714;p25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5" name="Google Shape;8715;p25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6" name="Google Shape;8716;p25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7" name="Google Shape;8717;p25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8" name="Google Shape;8718;p25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9" name="Google Shape;8719;p25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0" name="Google Shape;8720;p25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1" name="Google Shape;8721;p25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2" name="Google Shape;8722;p25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3" name="Google Shape;8723;p25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4" name="Google Shape;8724;p25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5" name="Google Shape;8725;p25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6" name="Google Shape;8726;p25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7" name="Google Shape;8727;p25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8" name="Google Shape;8728;p25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9" name="Google Shape;8729;p25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0" name="Google Shape;8730;p25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1" name="Google Shape;8731;p25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2" name="Google Shape;8732;p25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3" name="Google Shape;8733;p25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4" name="Google Shape;8734;p25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5" name="Google Shape;8735;p25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6" name="Google Shape;8736;p25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7" name="Google Shape;8737;p25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8" name="Google Shape;8738;p25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9" name="Google Shape;8739;p25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0" name="Google Shape;8740;p25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1" name="Google Shape;8741;p25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2" name="Google Shape;8742;p25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3" name="Google Shape;8743;p25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4" name="Google Shape;8744;p25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5" name="Google Shape;8745;p25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6" name="Google Shape;8746;p25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7" name="Google Shape;8747;p25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8" name="Google Shape;8748;p25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9" name="Google Shape;8749;p25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0" name="Google Shape;8750;p25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1" name="Google Shape;8751;p25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2" name="Google Shape;8752;p25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3" name="Google Shape;8753;p25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4" name="Google Shape;8754;p25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5" name="Google Shape;8755;p25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6" name="Google Shape;8756;p25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7" name="Google Shape;8757;p25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8" name="Google Shape;8758;p25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9" name="Google Shape;8759;p25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0" name="Google Shape;8760;p25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1" name="Google Shape;8761;p25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2" name="Google Shape;8762;p25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3" name="Google Shape;8763;p25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4" name="Google Shape;8764;p25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5" name="Google Shape;8765;p25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6" name="Google Shape;8766;p25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7" name="Google Shape;8767;p25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8" name="Google Shape;8768;p25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9" name="Google Shape;8769;p25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0" name="Google Shape;8770;p25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1" name="Google Shape;8771;p25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2" name="Google Shape;8772;p25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3" name="Google Shape;8773;p25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4" name="Google Shape;8774;p25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5" name="Google Shape;8775;p25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6" name="Google Shape;8776;p25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7" name="Google Shape;8777;p25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8" name="Google Shape;8778;p25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9" name="Google Shape;8779;p25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0" name="Google Shape;8780;p25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1" name="Google Shape;8781;p25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2" name="Google Shape;8782;p25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3" name="Google Shape;8783;p25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4" name="Google Shape;8784;p25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5" name="Google Shape;8785;p25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6" name="Google Shape;8786;p25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7" name="Google Shape;8787;p25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8" name="Google Shape;8788;p25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9" name="Google Shape;8789;p25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0" name="Google Shape;8790;p25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1" name="Google Shape;8791;p25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2" name="Google Shape;8792;p25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3" name="Google Shape;8793;p25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4" name="Google Shape;8794;p25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5" name="Google Shape;8795;p25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6" name="Google Shape;8796;p25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7" name="Google Shape;8797;p25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8" name="Google Shape;8798;p25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9" name="Google Shape;8799;p25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0" name="Google Shape;8800;p25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1" name="Google Shape;8801;p25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2" name="Google Shape;8802;p25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3" name="Google Shape;8803;p25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4" name="Google Shape;8804;p25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5" name="Google Shape;8805;p25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6" name="Google Shape;8806;p25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7" name="Google Shape;8807;p25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8" name="Google Shape;8808;p25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9" name="Google Shape;8809;p25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0" name="Google Shape;8810;p25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1" name="Google Shape;8811;p25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2" name="Google Shape;8812;p25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3" name="Google Shape;8813;p25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4" name="Google Shape;8814;p25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5" name="Google Shape;8815;p25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6" name="Google Shape;8816;p25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7" name="Google Shape;8817;p25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8" name="Google Shape;8818;p25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9" name="Google Shape;8819;p25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0" name="Google Shape;8820;p25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1" name="Google Shape;8821;p25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2" name="Google Shape;8822;p25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3" name="Google Shape;8823;p25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4" name="Google Shape;8824;p25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5" name="Google Shape;8825;p25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6" name="Google Shape;8826;p25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7" name="Google Shape;8827;p25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8" name="Google Shape;8828;p25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9" name="Google Shape;8829;p25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0" name="Google Shape;8830;p25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1" name="Google Shape;8831;p25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2" name="Google Shape;8832;p25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3" name="Google Shape;8833;p25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4" name="Google Shape;8834;p25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5" name="Google Shape;8835;p25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6" name="Google Shape;8836;p25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7" name="Google Shape;8837;p25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8" name="Google Shape;8838;p25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9" name="Google Shape;8839;p25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0" name="Google Shape;8840;p25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1" name="Google Shape;8841;p25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2" name="Google Shape;8842;p25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3" name="Google Shape;8843;p25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4" name="Google Shape;8844;p25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5" name="Google Shape;8845;p25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6" name="Google Shape;8846;p25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7" name="Google Shape;8847;p25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8" name="Google Shape;8848;p25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9" name="Google Shape;8849;p25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0" name="Google Shape;8850;p25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1" name="Google Shape;8851;p25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2" name="Google Shape;8852;p25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3" name="Google Shape;8853;p25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4" name="Google Shape;8854;p25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5" name="Google Shape;8855;p25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6" name="Google Shape;8856;p25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7" name="Google Shape;8857;p25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8" name="Google Shape;8858;p25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9" name="Google Shape;8859;p25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0" name="Google Shape;8860;p25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1" name="Google Shape;8861;p25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2" name="Google Shape;8862;p25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3" name="Google Shape;8863;p25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4" name="Google Shape;8864;p25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5" name="Google Shape;8865;p25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6" name="Google Shape;8866;p25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7" name="Google Shape;8867;p25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8" name="Google Shape;8868;p25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9" name="Google Shape;8869;p25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0" name="Google Shape;8870;p25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1" name="Google Shape;8871;p25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2" name="Google Shape;8872;p25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3" name="Google Shape;8873;p25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4" name="Google Shape;8874;p25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5" name="Google Shape;8875;p25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6" name="Google Shape;8876;p25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7" name="Google Shape;8877;p25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8" name="Google Shape;8878;p25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9" name="Google Shape;8879;p25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0" name="Google Shape;8880;p25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1" name="Google Shape;8881;p25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2" name="Google Shape;8882;p25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3" name="Google Shape;8883;p25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4" name="Google Shape;8884;p25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5" name="Google Shape;8885;p25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6" name="Google Shape;8886;p25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7" name="Google Shape;8887;p25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8" name="Google Shape;8888;p25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9" name="Google Shape;8889;p25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0" name="Google Shape;8890;p25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1" name="Google Shape;8891;p25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2" name="Google Shape;8892;p25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3" name="Google Shape;8893;p25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4" name="Google Shape;8894;p25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5" name="Google Shape;8895;p25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6" name="Google Shape;8896;p25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7" name="Google Shape;8897;p25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8" name="Google Shape;8898;p25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9" name="Google Shape;8899;p25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0" name="Google Shape;8900;p25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1" name="Google Shape;8901;p25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2" name="Google Shape;8902;p25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3" name="Google Shape;8903;p25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4" name="Google Shape;8904;p25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5" name="Google Shape;8905;p25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6" name="Google Shape;8906;p25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7" name="Google Shape;8907;p25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8" name="Google Shape;8908;p25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9" name="Google Shape;8909;p25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0" name="Google Shape;8910;p25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1" name="Google Shape;8911;p25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2" name="Google Shape;8912;p25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3" name="Google Shape;8913;p25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4" name="Google Shape;8914;p25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5" name="Google Shape;8915;p25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6" name="Google Shape;8916;p25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7" name="Google Shape;8917;p25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8" name="Google Shape;8918;p25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9" name="Google Shape;8919;p25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0" name="Google Shape;8920;p25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1" name="Google Shape;8921;p25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2" name="Google Shape;8922;p25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3" name="Google Shape;8923;p25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4" name="Google Shape;8924;p25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5" name="Google Shape;8925;p25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6" name="Google Shape;8926;p25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7" name="Google Shape;8927;p25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8" name="Google Shape;8928;p25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9" name="Google Shape;8929;p25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0" name="Google Shape;8930;p25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1" name="Google Shape;8931;p25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2" name="Google Shape;8932;p25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3" name="Google Shape;8933;p25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4" name="Google Shape;8934;p25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5" name="Google Shape;8935;p25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6" name="Google Shape;8936;p25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7" name="Google Shape;8937;p25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8" name="Google Shape;8938;p25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9" name="Google Shape;8939;p25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0" name="Google Shape;8940;p25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1" name="Google Shape;8941;p25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2" name="Google Shape;8942;p25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3" name="Google Shape;8943;p25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4" name="Google Shape;8944;p25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5" name="Google Shape;8945;p25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6" name="Google Shape;8946;p25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7" name="Google Shape;8947;p25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8" name="Google Shape;8948;p25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9" name="Google Shape;8949;p25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0" name="Google Shape;8950;p25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1" name="Google Shape;8951;p25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2" name="Google Shape;8952;p25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3" name="Google Shape;8953;p25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4" name="Google Shape;8954;p25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5" name="Google Shape;8955;p25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6" name="Google Shape;8956;p25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7" name="Google Shape;8957;p25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8" name="Google Shape;8958;p25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9" name="Google Shape;8959;p25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0" name="Google Shape;8960;p25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1" name="Google Shape;8961;p25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2" name="Google Shape;8962;p25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3" name="Google Shape;8963;p25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4" name="Google Shape;8964;p25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5" name="Google Shape;8965;p25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6" name="Google Shape;8966;p25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7" name="Google Shape;8967;p25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8" name="Google Shape;8968;p25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9" name="Google Shape;8969;p25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0" name="Google Shape;8970;p25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1" name="Google Shape;8971;p25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2" name="Google Shape;8972;p25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3" name="Google Shape;8973;p25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4" name="Google Shape;8974;p25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5" name="Google Shape;8975;p25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6" name="Google Shape;8976;p25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7" name="Google Shape;8977;p25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8" name="Google Shape;8978;p25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9" name="Google Shape;8979;p25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0" name="Google Shape;8980;p25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1" name="Google Shape;8981;p25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2" name="Google Shape;8982;p25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3" name="Google Shape;8983;p25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984" name="Google Shape;8984;p25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985" name="Google Shape;8985;p25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8986" name="Google Shape;8986;p25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7" name="Google Shape;8987;p25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8" name="Google Shape;8988;p25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9" name="Google Shape;8989;p25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0" name="Google Shape;8990;p25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1" name="Google Shape;8991;p25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2" name="Google Shape;8992;p25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3" name="Google Shape;8993;p25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4" name="Google Shape;8994;p25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5" name="Google Shape;8995;p25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6" name="Google Shape;8996;p25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7" name="Google Shape;8997;p25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8" name="Google Shape;8998;p25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9" name="Google Shape;8999;p25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0" name="Google Shape;9000;p25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1" name="Google Shape;9001;p25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2" name="Google Shape;9002;p25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3" name="Google Shape;9003;p25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04" name="Google Shape;9004;p25"/>
          <p:cNvSpPr txBox="1">
            <a:spLocks noGrp="1"/>
          </p:cNvSpPr>
          <p:nvPr>
            <p:ph type="ctrTitle"/>
          </p:nvPr>
        </p:nvSpPr>
        <p:spPr>
          <a:xfrm>
            <a:off x="2788950" y="685350"/>
            <a:ext cx="3684300" cy="94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9005" name="Google Shape;9005;p25"/>
          <p:cNvSpPr txBox="1">
            <a:spLocks noGrp="1"/>
          </p:cNvSpPr>
          <p:nvPr>
            <p:ph type="subTitle" idx="1"/>
          </p:nvPr>
        </p:nvSpPr>
        <p:spPr>
          <a:xfrm>
            <a:off x="2788950" y="1482750"/>
            <a:ext cx="3684300" cy="129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006" name="Google Shape;9006;p25"/>
          <p:cNvSpPr/>
          <p:nvPr/>
        </p:nvSpPr>
        <p:spPr>
          <a:xfrm>
            <a:off x="1571775" y="3336113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07" name="Google Shape;9007;p25"/>
          <p:cNvSpPr/>
          <p:nvPr/>
        </p:nvSpPr>
        <p:spPr>
          <a:xfrm>
            <a:off x="1662000" y="16670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08" name="Google Shape;9008;p25"/>
          <p:cNvSpPr/>
          <p:nvPr/>
        </p:nvSpPr>
        <p:spPr>
          <a:xfrm rot="-4499992">
            <a:off x="1685022" y="4077507"/>
            <a:ext cx="585793" cy="623413"/>
          </a:xfrm>
          <a:custGeom>
            <a:avLst/>
            <a:gdLst/>
            <a:ahLst/>
            <a:cxnLst/>
            <a:rect l="l" t="t" r="r" b="b"/>
            <a:pathLst>
              <a:path w="27269" h="29017" extrusionOk="0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009" name="Google Shape;9009;p25"/>
          <p:cNvGrpSpPr/>
          <p:nvPr/>
        </p:nvGrpSpPr>
        <p:grpSpPr>
          <a:xfrm>
            <a:off x="6619738" y="4088531"/>
            <a:ext cx="1055760" cy="753780"/>
            <a:chOff x="3308425" y="649500"/>
            <a:chExt cx="947975" cy="676825"/>
          </a:xfrm>
        </p:grpSpPr>
        <p:sp>
          <p:nvSpPr>
            <p:cNvPr id="9010" name="Google Shape;9010;p25"/>
            <p:cNvSpPr/>
            <p:nvPr/>
          </p:nvSpPr>
          <p:spPr>
            <a:xfrm>
              <a:off x="3308425" y="649500"/>
              <a:ext cx="947975" cy="676275"/>
            </a:xfrm>
            <a:custGeom>
              <a:avLst/>
              <a:gdLst/>
              <a:ahLst/>
              <a:cxnLst/>
              <a:rect l="l" t="t" r="r" b="b"/>
              <a:pathLst>
                <a:path w="37919" h="27051" extrusionOk="0">
                  <a:moveTo>
                    <a:pt x="12816" y="19976"/>
                  </a:moveTo>
                  <a:cubicBezTo>
                    <a:pt x="12818" y="19976"/>
                    <a:pt x="12821" y="19976"/>
                    <a:pt x="12824" y="19976"/>
                  </a:cubicBezTo>
                  <a:lnTo>
                    <a:pt x="12824" y="19976"/>
                  </a:lnTo>
                  <a:cubicBezTo>
                    <a:pt x="12815" y="19979"/>
                    <a:pt x="12808" y="19979"/>
                    <a:pt x="12804" y="19979"/>
                  </a:cubicBezTo>
                  <a:cubicBezTo>
                    <a:pt x="12796" y="19979"/>
                    <a:pt x="12800" y="19976"/>
                    <a:pt x="12816" y="19976"/>
                  </a:cubicBezTo>
                  <a:close/>
                  <a:moveTo>
                    <a:pt x="23205" y="24113"/>
                  </a:moveTo>
                  <a:cubicBezTo>
                    <a:pt x="23209" y="24113"/>
                    <a:pt x="23211" y="24115"/>
                    <a:pt x="23210" y="24120"/>
                  </a:cubicBezTo>
                  <a:cubicBezTo>
                    <a:pt x="23210" y="24121"/>
                    <a:pt x="23207" y="24122"/>
                    <a:pt x="23199" y="24122"/>
                  </a:cubicBezTo>
                  <a:cubicBezTo>
                    <a:pt x="23195" y="24122"/>
                    <a:pt x="23190" y="24121"/>
                    <a:pt x="23183" y="24121"/>
                  </a:cubicBezTo>
                  <a:lnTo>
                    <a:pt x="23183" y="24121"/>
                  </a:lnTo>
                  <a:cubicBezTo>
                    <a:pt x="23192" y="24116"/>
                    <a:pt x="23200" y="24113"/>
                    <a:pt x="23205" y="24113"/>
                  </a:cubicBezTo>
                  <a:close/>
                  <a:moveTo>
                    <a:pt x="36242" y="1377"/>
                  </a:moveTo>
                  <a:cubicBezTo>
                    <a:pt x="35424" y="2822"/>
                    <a:pt x="34606" y="4266"/>
                    <a:pt x="33786" y="5709"/>
                  </a:cubicBezTo>
                  <a:cubicBezTo>
                    <a:pt x="31759" y="9274"/>
                    <a:pt x="29728" y="12836"/>
                    <a:pt x="27681" y="16390"/>
                  </a:cubicBezTo>
                  <a:cubicBezTo>
                    <a:pt x="26227" y="18914"/>
                    <a:pt x="24824" y="21495"/>
                    <a:pt x="23229" y="23934"/>
                  </a:cubicBezTo>
                  <a:cubicBezTo>
                    <a:pt x="23191" y="23992"/>
                    <a:pt x="23148" y="24050"/>
                    <a:pt x="23106" y="24108"/>
                  </a:cubicBezTo>
                  <a:lnTo>
                    <a:pt x="23106" y="24108"/>
                  </a:lnTo>
                  <a:cubicBezTo>
                    <a:pt x="23088" y="24104"/>
                    <a:pt x="23067" y="24099"/>
                    <a:pt x="23044" y="24092"/>
                  </a:cubicBezTo>
                  <a:cubicBezTo>
                    <a:pt x="22905" y="24054"/>
                    <a:pt x="22768" y="24012"/>
                    <a:pt x="22633" y="23962"/>
                  </a:cubicBezTo>
                  <a:cubicBezTo>
                    <a:pt x="22302" y="23842"/>
                    <a:pt x="21982" y="23692"/>
                    <a:pt x="21664" y="23540"/>
                  </a:cubicBezTo>
                  <a:cubicBezTo>
                    <a:pt x="19793" y="22645"/>
                    <a:pt x="18001" y="21587"/>
                    <a:pt x="16189" y="20578"/>
                  </a:cubicBezTo>
                  <a:cubicBezTo>
                    <a:pt x="15443" y="20163"/>
                    <a:pt x="14697" y="19740"/>
                    <a:pt x="13928" y="19365"/>
                  </a:cubicBezTo>
                  <a:cubicBezTo>
                    <a:pt x="13607" y="19207"/>
                    <a:pt x="13229" y="18985"/>
                    <a:pt x="12857" y="18985"/>
                  </a:cubicBezTo>
                  <a:cubicBezTo>
                    <a:pt x="12737" y="18985"/>
                    <a:pt x="12617" y="19009"/>
                    <a:pt x="12500" y="19066"/>
                  </a:cubicBezTo>
                  <a:cubicBezTo>
                    <a:pt x="12209" y="19207"/>
                    <a:pt x="11959" y="19472"/>
                    <a:pt x="11729" y="19693"/>
                  </a:cubicBezTo>
                  <a:cubicBezTo>
                    <a:pt x="11318" y="20094"/>
                    <a:pt x="10928" y="20513"/>
                    <a:pt x="10534" y="20928"/>
                  </a:cubicBezTo>
                  <a:cubicBezTo>
                    <a:pt x="9428" y="22101"/>
                    <a:pt x="8325" y="23277"/>
                    <a:pt x="7166" y="24400"/>
                  </a:cubicBezTo>
                  <a:cubicBezTo>
                    <a:pt x="6929" y="24629"/>
                    <a:pt x="6690" y="24856"/>
                    <a:pt x="6448" y="25080"/>
                  </a:cubicBezTo>
                  <a:lnTo>
                    <a:pt x="6448" y="25080"/>
                  </a:lnTo>
                  <a:cubicBezTo>
                    <a:pt x="7055" y="22855"/>
                    <a:pt x="7613" y="20617"/>
                    <a:pt x="8177" y="18381"/>
                  </a:cubicBezTo>
                  <a:cubicBezTo>
                    <a:pt x="8331" y="17766"/>
                    <a:pt x="8727" y="16974"/>
                    <a:pt x="8278" y="16415"/>
                  </a:cubicBezTo>
                  <a:cubicBezTo>
                    <a:pt x="7575" y="15537"/>
                    <a:pt x="6292" y="15010"/>
                    <a:pt x="5320" y="14501"/>
                  </a:cubicBezTo>
                  <a:cubicBezTo>
                    <a:pt x="4122" y="13870"/>
                    <a:pt x="2890" y="13287"/>
                    <a:pt x="1708" y="12620"/>
                  </a:cubicBezTo>
                  <a:lnTo>
                    <a:pt x="1708" y="12620"/>
                  </a:lnTo>
                  <a:cubicBezTo>
                    <a:pt x="6998" y="10932"/>
                    <a:pt x="12278" y="9210"/>
                    <a:pt x="17556" y="7490"/>
                  </a:cubicBezTo>
                  <a:cubicBezTo>
                    <a:pt x="23048" y="5699"/>
                    <a:pt x="28536" y="3904"/>
                    <a:pt x="34026" y="2105"/>
                  </a:cubicBezTo>
                  <a:cubicBezTo>
                    <a:pt x="34765" y="1863"/>
                    <a:pt x="35503" y="1620"/>
                    <a:pt x="36242" y="1377"/>
                  </a:cubicBezTo>
                  <a:close/>
                  <a:moveTo>
                    <a:pt x="37319" y="0"/>
                  </a:moveTo>
                  <a:cubicBezTo>
                    <a:pt x="37273" y="0"/>
                    <a:pt x="37225" y="7"/>
                    <a:pt x="37176" y="23"/>
                  </a:cubicBezTo>
                  <a:cubicBezTo>
                    <a:pt x="33967" y="1077"/>
                    <a:pt x="30757" y="2128"/>
                    <a:pt x="27546" y="3179"/>
                  </a:cubicBezTo>
                  <a:cubicBezTo>
                    <a:pt x="21382" y="5195"/>
                    <a:pt x="15218" y="7209"/>
                    <a:pt x="9047" y="9209"/>
                  </a:cubicBezTo>
                  <a:cubicBezTo>
                    <a:pt x="6184" y="10137"/>
                    <a:pt x="3319" y="11064"/>
                    <a:pt x="452" y="11976"/>
                  </a:cubicBezTo>
                  <a:lnTo>
                    <a:pt x="452" y="11976"/>
                  </a:lnTo>
                  <a:cubicBezTo>
                    <a:pt x="371" y="11985"/>
                    <a:pt x="297" y="12018"/>
                    <a:pt x="233" y="12067"/>
                  </a:cubicBezTo>
                  <a:lnTo>
                    <a:pt x="233" y="12067"/>
                  </a:lnTo>
                  <a:cubicBezTo>
                    <a:pt x="111" y="12148"/>
                    <a:pt x="46" y="12272"/>
                    <a:pt x="28" y="12402"/>
                  </a:cubicBezTo>
                  <a:lnTo>
                    <a:pt x="28" y="12402"/>
                  </a:lnTo>
                  <a:cubicBezTo>
                    <a:pt x="0" y="12540"/>
                    <a:pt x="26" y="12688"/>
                    <a:pt x="128" y="12807"/>
                  </a:cubicBezTo>
                  <a:lnTo>
                    <a:pt x="128" y="12807"/>
                  </a:lnTo>
                  <a:cubicBezTo>
                    <a:pt x="180" y="12878"/>
                    <a:pt x="249" y="12934"/>
                    <a:pt x="332" y="12964"/>
                  </a:cubicBezTo>
                  <a:lnTo>
                    <a:pt x="332" y="12964"/>
                  </a:lnTo>
                  <a:cubicBezTo>
                    <a:pt x="1532" y="13711"/>
                    <a:pt x="2813" y="14326"/>
                    <a:pt x="4069" y="14970"/>
                  </a:cubicBezTo>
                  <a:cubicBezTo>
                    <a:pt x="5152" y="15529"/>
                    <a:pt x="6416" y="16055"/>
                    <a:pt x="7339" y="16873"/>
                  </a:cubicBezTo>
                  <a:cubicBezTo>
                    <a:pt x="7383" y="16913"/>
                    <a:pt x="7435" y="16989"/>
                    <a:pt x="7487" y="17027"/>
                  </a:cubicBezTo>
                  <a:lnTo>
                    <a:pt x="7487" y="17027"/>
                  </a:lnTo>
                  <a:cubicBezTo>
                    <a:pt x="7393" y="17359"/>
                    <a:pt x="7319" y="17699"/>
                    <a:pt x="7235" y="18033"/>
                  </a:cubicBezTo>
                  <a:cubicBezTo>
                    <a:pt x="6913" y="19321"/>
                    <a:pt x="6584" y="20606"/>
                    <a:pt x="6254" y="21891"/>
                  </a:cubicBezTo>
                  <a:cubicBezTo>
                    <a:pt x="5860" y="23410"/>
                    <a:pt x="5464" y="24931"/>
                    <a:pt x="5034" y="26439"/>
                  </a:cubicBezTo>
                  <a:cubicBezTo>
                    <a:pt x="4930" y="26803"/>
                    <a:pt x="5214" y="27050"/>
                    <a:pt x="5517" y="27050"/>
                  </a:cubicBezTo>
                  <a:cubicBezTo>
                    <a:pt x="5639" y="27050"/>
                    <a:pt x="5763" y="27011"/>
                    <a:pt x="5866" y="26924"/>
                  </a:cubicBezTo>
                  <a:cubicBezTo>
                    <a:pt x="8247" y="24910"/>
                    <a:pt x="10227" y="22525"/>
                    <a:pt x="12464" y="20370"/>
                  </a:cubicBezTo>
                  <a:cubicBezTo>
                    <a:pt x="12589" y="20250"/>
                    <a:pt x="12713" y="20123"/>
                    <a:pt x="12852" y="20018"/>
                  </a:cubicBezTo>
                  <a:cubicBezTo>
                    <a:pt x="12863" y="20009"/>
                    <a:pt x="12877" y="19999"/>
                    <a:pt x="12890" y="19990"/>
                  </a:cubicBezTo>
                  <a:lnTo>
                    <a:pt x="12890" y="19990"/>
                  </a:lnTo>
                  <a:cubicBezTo>
                    <a:pt x="12900" y="19993"/>
                    <a:pt x="12910" y="19997"/>
                    <a:pt x="12921" y="20001"/>
                  </a:cubicBezTo>
                  <a:cubicBezTo>
                    <a:pt x="13088" y="20068"/>
                    <a:pt x="13031" y="20039"/>
                    <a:pt x="13176" y="20106"/>
                  </a:cubicBezTo>
                  <a:cubicBezTo>
                    <a:pt x="13893" y="20437"/>
                    <a:pt x="14584" y="20827"/>
                    <a:pt x="15275" y="21210"/>
                  </a:cubicBezTo>
                  <a:cubicBezTo>
                    <a:pt x="17105" y="22224"/>
                    <a:pt x="18913" y="23285"/>
                    <a:pt x="20786" y="24217"/>
                  </a:cubicBezTo>
                  <a:cubicBezTo>
                    <a:pt x="21424" y="24535"/>
                    <a:pt x="22098" y="24897"/>
                    <a:pt x="22800" y="25057"/>
                  </a:cubicBezTo>
                  <a:cubicBezTo>
                    <a:pt x="22930" y="25087"/>
                    <a:pt x="23053" y="25105"/>
                    <a:pt x="23169" y="25105"/>
                  </a:cubicBezTo>
                  <a:cubicBezTo>
                    <a:pt x="23448" y="25105"/>
                    <a:pt x="23685" y="25004"/>
                    <a:pt x="23880" y="24741"/>
                  </a:cubicBezTo>
                  <a:cubicBezTo>
                    <a:pt x="24388" y="24059"/>
                    <a:pt x="24801" y="23292"/>
                    <a:pt x="25237" y="22563"/>
                  </a:cubicBezTo>
                  <a:cubicBezTo>
                    <a:pt x="26092" y="21124"/>
                    <a:pt x="26933" y="19677"/>
                    <a:pt x="27771" y="18227"/>
                  </a:cubicBezTo>
                  <a:cubicBezTo>
                    <a:pt x="29844" y="14642"/>
                    <a:pt x="31898" y="11043"/>
                    <a:pt x="33946" y="7443"/>
                  </a:cubicBezTo>
                  <a:cubicBezTo>
                    <a:pt x="35191" y="5254"/>
                    <a:pt x="36493" y="3084"/>
                    <a:pt x="37679" y="860"/>
                  </a:cubicBezTo>
                  <a:cubicBezTo>
                    <a:pt x="37698" y="826"/>
                    <a:pt x="37717" y="790"/>
                    <a:pt x="37738" y="754"/>
                  </a:cubicBezTo>
                  <a:cubicBezTo>
                    <a:pt x="37919" y="436"/>
                    <a:pt x="37673" y="0"/>
                    <a:pt x="373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1" name="Google Shape;9011;p25"/>
            <p:cNvSpPr/>
            <p:nvPr/>
          </p:nvSpPr>
          <p:spPr>
            <a:xfrm>
              <a:off x="3492300" y="863350"/>
              <a:ext cx="474450" cy="278325"/>
            </a:xfrm>
            <a:custGeom>
              <a:avLst/>
              <a:gdLst/>
              <a:ahLst/>
              <a:cxnLst/>
              <a:rect l="l" t="t" r="r" b="b"/>
              <a:pathLst>
                <a:path w="18978" h="11133" extrusionOk="0">
                  <a:moveTo>
                    <a:pt x="18335" y="1"/>
                  </a:moveTo>
                  <a:cubicBezTo>
                    <a:pt x="18285" y="1"/>
                    <a:pt x="18233" y="10"/>
                    <a:pt x="18179" y="31"/>
                  </a:cubicBezTo>
                  <a:cubicBezTo>
                    <a:pt x="15036" y="1249"/>
                    <a:pt x="11985" y="2675"/>
                    <a:pt x="8954" y="4143"/>
                  </a:cubicBezTo>
                  <a:cubicBezTo>
                    <a:pt x="6184" y="5485"/>
                    <a:pt x="3415" y="6829"/>
                    <a:pt x="534" y="7916"/>
                  </a:cubicBezTo>
                  <a:cubicBezTo>
                    <a:pt x="1" y="8116"/>
                    <a:pt x="152" y="8911"/>
                    <a:pt x="623" y="8911"/>
                  </a:cubicBezTo>
                  <a:cubicBezTo>
                    <a:pt x="678" y="8911"/>
                    <a:pt x="737" y="8900"/>
                    <a:pt x="799" y="8877"/>
                  </a:cubicBezTo>
                  <a:cubicBezTo>
                    <a:pt x="5885" y="6960"/>
                    <a:pt x="10658" y="4331"/>
                    <a:pt x="15633" y="2155"/>
                  </a:cubicBezTo>
                  <a:lnTo>
                    <a:pt x="15633" y="2155"/>
                  </a:lnTo>
                  <a:cubicBezTo>
                    <a:pt x="12206" y="4952"/>
                    <a:pt x="8533" y="7433"/>
                    <a:pt x="5160" y="10303"/>
                  </a:cubicBezTo>
                  <a:cubicBezTo>
                    <a:pt x="4776" y="10629"/>
                    <a:pt x="5131" y="11132"/>
                    <a:pt x="5535" y="11132"/>
                  </a:cubicBezTo>
                  <a:cubicBezTo>
                    <a:pt x="5646" y="11132"/>
                    <a:pt x="5760" y="11095"/>
                    <a:pt x="5863" y="11007"/>
                  </a:cubicBezTo>
                  <a:cubicBezTo>
                    <a:pt x="10016" y="7474"/>
                    <a:pt x="14621" y="4533"/>
                    <a:pt x="18664" y="863"/>
                  </a:cubicBezTo>
                  <a:cubicBezTo>
                    <a:pt x="18977" y="577"/>
                    <a:pt x="18723" y="1"/>
                    <a:pt x="183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2" name="Google Shape;9012;p25"/>
            <p:cNvSpPr/>
            <p:nvPr/>
          </p:nvSpPr>
          <p:spPr>
            <a:xfrm>
              <a:off x="3428775" y="1197550"/>
              <a:ext cx="352850" cy="128775"/>
            </a:xfrm>
            <a:custGeom>
              <a:avLst/>
              <a:gdLst/>
              <a:ahLst/>
              <a:cxnLst/>
              <a:rect l="l" t="t" r="r" b="b"/>
              <a:pathLst>
                <a:path w="14114" h="5151" extrusionOk="0">
                  <a:moveTo>
                    <a:pt x="13430" y="0"/>
                  </a:moveTo>
                  <a:cubicBezTo>
                    <a:pt x="13384" y="0"/>
                    <a:pt x="13335" y="7"/>
                    <a:pt x="13283" y="21"/>
                  </a:cubicBezTo>
                  <a:cubicBezTo>
                    <a:pt x="8994" y="1241"/>
                    <a:pt x="4865" y="2969"/>
                    <a:pt x="568" y="4169"/>
                  </a:cubicBezTo>
                  <a:cubicBezTo>
                    <a:pt x="1" y="4328"/>
                    <a:pt x="175" y="5151"/>
                    <a:pt x="688" y="5151"/>
                  </a:cubicBezTo>
                  <a:cubicBezTo>
                    <a:pt x="734" y="5151"/>
                    <a:pt x="782" y="5144"/>
                    <a:pt x="833" y="5130"/>
                  </a:cubicBezTo>
                  <a:cubicBezTo>
                    <a:pt x="5131" y="3929"/>
                    <a:pt x="9260" y="2202"/>
                    <a:pt x="13549" y="982"/>
                  </a:cubicBezTo>
                  <a:cubicBezTo>
                    <a:pt x="14113" y="822"/>
                    <a:pt x="13940" y="0"/>
                    <a:pt x="134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13" name="Google Shape;9013;p25"/>
          <p:cNvSpPr/>
          <p:nvPr/>
        </p:nvSpPr>
        <p:spPr>
          <a:xfrm>
            <a:off x="7831725" y="84532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14" name="Google Shape;9014;p25"/>
          <p:cNvSpPr/>
          <p:nvPr/>
        </p:nvSpPr>
        <p:spPr>
          <a:xfrm>
            <a:off x="8069275" y="42070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015" name="Google Shape;9015;p25"/>
          <p:cNvGrpSpPr/>
          <p:nvPr/>
        </p:nvGrpSpPr>
        <p:grpSpPr>
          <a:xfrm rot="-6299880" flipH="1">
            <a:off x="1452565" y="476245"/>
            <a:ext cx="708049" cy="444266"/>
            <a:chOff x="1445125" y="3867675"/>
            <a:chExt cx="803300" cy="502950"/>
          </a:xfrm>
        </p:grpSpPr>
        <p:sp>
          <p:nvSpPr>
            <p:cNvPr id="9016" name="Google Shape;9016;p25"/>
            <p:cNvSpPr/>
            <p:nvPr/>
          </p:nvSpPr>
          <p:spPr>
            <a:xfrm>
              <a:off x="1445125" y="3867675"/>
              <a:ext cx="535450" cy="502950"/>
            </a:xfrm>
            <a:custGeom>
              <a:avLst/>
              <a:gdLst/>
              <a:ahLst/>
              <a:cxnLst/>
              <a:rect l="l" t="t" r="r" b="b"/>
              <a:pathLst>
                <a:path w="21418" h="20118" extrusionOk="0">
                  <a:moveTo>
                    <a:pt x="5846" y="993"/>
                  </a:moveTo>
                  <a:cubicBezTo>
                    <a:pt x="6726" y="993"/>
                    <a:pt x="7300" y="1814"/>
                    <a:pt x="7545" y="2688"/>
                  </a:cubicBezTo>
                  <a:cubicBezTo>
                    <a:pt x="7686" y="3200"/>
                    <a:pt x="7749" y="3726"/>
                    <a:pt x="7770" y="4255"/>
                  </a:cubicBezTo>
                  <a:cubicBezTo>
                    <a:pt x="7787" y="4700"/>
                    <a:pt x="7676" y="5216"/>
                    <a:pt x="7812" y="5641"/>
                  </a:cubicBezTo>
                  <a:cubicBezTo>
                    <a:pt x="8017" y="6280"/>
                    <a:pt x="8790" y="6621"/>
                    <a:pt x="9352" y="6861"/>
                  </a:cubicBezTo>
                  <a:cubicBezTo>
                    <a:pt x="10899" y="7523"/>
                    <a:pt x="12588" y="7895"/>
                    <a:pt x="14238" y="8195"/>
                  </a:cubicBezTo>
                  <a:cubicBezTo>
                    <a:pt x="14279" y="8202"/>
                    <a:pt x="14320" y="8206"/>
                    <a:pt x="14360" y="8206"/>
                  </a:cubicBezTo>
                  <a:cubicBezTo>
                    <a:pt x="14538" y="8206"/>
                    <a:pt x="14697" y="8128"/>
                    <a:pt x="14800" y="7965"/>
                  </a:cubicBezTo>
                  <a:cubicBezTo>
                    <a:pt x="15658" y="6602"/>
                    <a:pt x="16673" y="5266"/>
                    <a:pt x="17868" y="4181"/>
                  </a:cubicBezTo>
                  <a:cubicBezTo>
                    <a:pt x="18246" y="3837"/>
                    <a:pt x="19055" y="3130"/>
                    <a:pt x="19662" y="3130"/>
                  </a:cubicBezTo>
                  <a:cubicBezTo>
                    <a:pt x="19761" y="3130"/>
                    <a:pt x="19855" y="3149"/>
                    <a:pt x="19941" y="3191"/>
                  </a:cubicBezTo>
                  <a:cubicBezTo>
                    <a:pt x="19972" y="3206"/>
                    <a:pt x="20042" y="3282"/>
                    <a:pt x="20078" y="3334"/>
                  </a:cubicBezTo>
                  <a:cubicBezTo>
                    <a:pt x="20170" y="3474"/>
                    <a:pt x="20200" y="3554"/>
                    <a:pt x="20244" y="3703"/>
                  </a:cubicBezTo>
                  <a:cubicBezTo>
                    <a:pt x="20356" y="4074"/>
                    <a:pt x="20385" y="4459"/>
                    <a:pt x="20391" y="4845"/>
                  </a:cubicBezTo>
                  <a:cubicBezTo>
                    <a:pt x="20434" y="7253"/>
                    <a:pt x="19715" y="9724"/>
                    <a:pt x="18959" y="11987"/>
                  </a:cubicBezTo>
                  <a:cubicBezTo>
                    <a:pt x="18546" y="13223"/>
                    <a:pt x="18074" y="14443"/>
                    <a:pt x="17505" y="15619"/>
                  </a:cubicBezTo>
                  <a:cubicBezTo>
                    <a:pt x="16974" y="16720"/>
                    <a:pt x="16385" y="17795"/>
                    <a:pt x="15472" y="18631"/>
                  </a:cubicBezTo>
                  <a:cubicBezTo>
                    <a:pt x="15279" y="18808"/>
                    <a:pt x="15055" y="19008"/>
                    <a:pt x="14800" y="19090"/>
                  </a:cubicBezTo>
                  <a:cubicBezTo>
                    <a:pt x="14731" y="19114"/>
                    <a:pt x="14679" y="19127"/>
                    <a:pt x="14633" y="19127"/>
                  </a:cubicBezTo>
                  <a:cubicBezTo>
                    <a:pt x="14584" y="19127"/>
                    <a:pt x="14541" y="19112"/>
                    <a:pt x="14491" y="19078"/>
                  </a:cubicBezTo>
                  <a:cubicBezTo>
                    <a:pt x="14179" y="18859"/>
                    <a:pt x="14040" y="18279"/>
                    <a:pt x="13943" y="17913"/>
                  </a:cubicBezTo>
                  <a:cubicBezTo>
                    <a:pt x="13496" y="16204"/>
                    <a:pt x="13420" y="14392"/>
                    <a:pt x="13231" y="12644"/>
                  </a:cubicBezTo>
                  <a:cubicBezTo>
                    <a:pt x="13231" y="12642"/>
                    <a:pt x="13231" y="12641"/>
                    <a:pt x="13230" y="12640"/>
                  </a:cubicBezTo>
                  <a:lnTo>
                    <a:pt x="13230" y="12640"/>
                  </a:lnTo>
                  <a:cubicBezTo>
                    <a:pt x="13241" y="12479"/>
                    <a:pt x="13172" y="12316"/>
                    <a:pt x="12984" y="12214"/>
                  </a:cubicBezTo>
                  <a:cubicBezTo>
                    <a:pt x="12340" y="11860"/>
                    <a:pt x="11598" y="11675"/>
                    <a:pt x="10890" y="11496"/>
                  </a:cubicBezTo>
                  <a:cubicBezTo>
                    <a:pt x="10069" y="11291"/>
                    <a:pt x="9239" y="11119"/>
                    <a:pt x="8404" y="10971"/>
                  </a:cubicBezTo>
                  <a:cubicBezTo>
                    <a:pt x="7943" y="10890"/>
                    <a:pt x="7439" y="10757"/>
                    <a:pt x="6964" y="10757"/>
                  </a:cubicBezTo>
                  <a:cubicBezTo>
                    <a:pt x="6933" y="10757"/>
                    <a:pt x="6903" y="10757"/>
                    <a:pt x="6873" y="10758"/>
                  </a:cubicBezTo>
                  <a:cubicBezTo>
                    <a:pt x="6281" y="10782"/>
                    <a:pt x="5857" y="11237"/>
                    <a:pt x="5518" y="11671"/>
                  </a:cubicBezTo>
                  <a:cubicBezTo>
                    <a:pt x="4848" y="12532"/>
                    <a:pt x="4110" y="13945"/>
                    <a:pt x="2900" y="13945"/>
                  </a:cubicBezTo>
                  <a:cubicBezTo>
                    <a:pt x="2748" y="13945"/>
                    <a:pt x="2589" y="13923"/>
                    <a:pt x="2421" y="13874"/>
                  </a:cubicBezTo>
                  <a:cubicBezTo>
                    <a:pt x="1265" y="13539"/>
                    <a:pt x="1147" y="12161"/>
                    <a:pt x="1191" y="11150"/>
                  </a:cubicBezTo>
                  <a:cubicBezTo>
                    <a:pt x="1259" y="9547"/>
                    <a:pt x="1735" y="7959"/>
                    <a:pt x="2242" y="6446"/>
                  </a:cubicBezTo>
                  <a:cubicBezTo>
                    <a:pt x="2666" y="5186"/>
                    <a:pt x="3155" y="3943"/>
                    <a:pt x="3669" y="2717"/>
                  </a:cubicBezTo>
                  <a:cubicBezTo>
                    <a:pt x="4014" y="1894"/>
                    <a:pt x="4701" y="1150"/>
                    <a:pt x="5619" y="1011"/>
                  </a:cubicBezTo>
                  <a:cubicBezTo>
                    <a:pt x="5697" y="999"/>
                    <a:pt x="5772" y="993"/>
                    <a:pt x="5846" y="993"/>
                  </a:cubicBezTo>
                  <a:close/>
                  <a:moveTo>
                    <a:pt x="5851" y="1"/>
                  </a:moveTo>
                  <a:cubicBezTo>
                    <a:pt x="4753" y="1"/>
                    <a:pt x="3750" y="699"/>
                    <a:pt x="3144" y="1580"/>
                  </a:cubicBezTo>
                  <a:cubicBezTo>
                    <a:pt x="2849" y="2009"/>
                    <a:pt x="2683" y="2515"/>
                    <a:pt x="2487" y="2993"/>
                  </a:cubicBezTo>
                  <a:cubicBezTo>
                    <a:pt x="2217" y="3653"/>
                    <a:pt x="1954" y="4314"/>
                    <a:pt x="1705" y="4982"/>
                  </a:cubicBezTo>
                  <a:cubicBezTo>
                    <a:pt x="1113" y="6581"/>
                    <a:pt x="576" y="8224"/>
                    <a:pt x="323" y="9914"/>
                  </a:cubicBezTo>
                  <a:cubicBezTo>
                    <a:pt x="121" y="11253"/>
                    <a:pt x="1" y="12901"/>
                    <a:pt x="913" y="14026"/>
                  </a:cubicBezTo>
                  <a:cubicBezTo>
                    <a:pt x="1411" y="14639"/>
                    <a:pt x="2111" y="14918"/>
                    <a:pt x="2824" y="14918"/>
                  </a:cubicBezTo>
                  <a:cubicBezTo>
                    <a:pt x="3509" y="14918"/>
                    <a:pt x="4207" y="14660"/>
                    <a:pt x="4751" y="14192"/>
                  </a:cubicBezTo>
                  <a:cubicBezTo>
                    <a:pt x="5371" y="13659"/>
                    <a:pt x="5777" y="12949"/>
                    <a:pt x="6272" y="12311"/>
                  </a:cubicBezTo>
                  <a:cubicBezTo>
                    <a:pt x="6566" y="11931"/>
                    <a:pt x="6732" y="11776"/>
                    <a:pt x="7065" y="11776"/>
                  </a:cubicBezTo>
                  <a:cubicBezTo>
                    <a:pt x="7129" y="11776"/>
                    <a:pt x="7199" y="11782"/>
                    <a:pt x="7277" y="11793"/>
                  </a:cubicBezTo>
                  <a:cubicBezTo>
                    <a:pt x="8166" y="11915"/>
                    <a:pt x="9053" y="12094"/>
                    <a:pt x="9930" y="12292"/>
                  </a:cubicBezTo>
                  <a:cubicBezTo>
                    <a:pt x="10726" y="12472"/>
                    <a:pt x="11550" y="12626"/>
                    <a:pt x="12268" y="12966"/>
                  </a:cubicBezTo>
                  <a:lnTo>
                    <a:pt x="12268" y="12966"/>
                  </a:lnTo>
                  <a:cubicBezTo>
                    <a:pt x="12439" y="14633"/>
                    <a:pt x="12548" y="16332"/>
                    <a:pt x="12930" y="17963"/>
                  </a:cubicBezTo>
                  <a:cubicBezTo>
                    <a:pt x="13136" y="18845"/>
                    <a:pt x="13555" y="20118"/>
                    <a:pt x="14640" y="20118"/>
                  </a:cubicBezTo>
                  <a:cubicBezTo>
                    <a:pt x="14672" y="20118"/>
                    <a:pt x="14706" y="20116"/>
                    <a:pt x="14739" y="20114"/>
                  </a:cubicBezTo>
                  <a:cubicBezTo>
                    <a:pt x="15314" y="20074"/>
                    <a:pt x="15818" y="19674"/>
                    <a:pt x="16220" y="19295"/>
                  </a:cubicBezTo>
                  <a:cubicBezTo>
                    <a:pt x="16778" y="18770"/>
                    <a:pt x="17242" y="18165"/>
                    <a:pt x="17630" y="17506"/>
                  </a:cubicBezTo>
                  <a:cubicBezTo>
                    <a:pt x="18329" y="16326"/>
                    <a:pt x="18879" y="15058"/>
                    <a:pt x="19372" y="13779"/>
                  </a:cubicBezTo>
                  <a:cubicBezTo>
                    <a:pt x="20387" y="11140"/>
                    <a:pt x="21255" y="8266"/>
                    <a:pt x="21379" y="5422"/>
                  </a:cubicBezTo>
                  <a:cubicBezTo>
                    <a:pt x="21417" y="4558"/>
                    <a:pt x="21409" y="3509"/>
                    <a:pt x="20893" y="2768"/>
                  </a:cubicBezTo>
                  <a:cubicBezTo>
                    <a:pt x="20591" y="2334"/>
                    <a:pt x="20167" y="2169"/>
                    <a:pt x="19717" y="2169"/>
                  </a:cubicBezTo>
                  <a:cubicBezTo>
                    <a:pt x="19269" y="2169"/>
                    <a:pt x="18796" y="2332"/>
                    <a:pt x="18392" y="2557"/>
                  </a:cubicBezTo>
                  <a:cubicBezTo>
                    <a:pt x="17206" y="3219"/>
                    <a:pt x="16258" y="4331"/>
                    <a:pt x="15430" y="5382"/>
                  </a:cubicBezTo>
                  <a:cubicBezTo>
                    <a:pt x="14975" y="5959"/>
                    <a:pt x="14535" y="6551"/>
                    <a:pt x="14131" y="7165"/>
                  </a:cubicBezTo>
                  <a:lnTo>
                    <a:pt x="14131" y="7165"/>
                  </a:lnTo>
                  <a:cubicBezTo>
                    <a:pt x="12741" y="6903"/>
                    <a:pt x="11340" y="6572"/>
                    <a:pt x="10022" y="6067"/>
                  </a:cubicBezTo>
                  <a:cubicBezTo>
                    <a:pt x="9692" y="5938"/>
                    <a:pt x="9355" y="5795"/>
                    <a:pt x="9057" y="5599"/>
                  </a:cubicBezTo>
                  <a:cubicBezTo>
                    <a:pt x="8975" y="5544"/>
                    <a:pt x="8902" y="5490"/>
                    <a:pt x="8830" y="5420"/>
                  </a:cubicBezTo>
                  <a:cubicBezTo>
                    <a:pt x="8801" y="5393"/>
                    <a:pt x="8791" y="5386"/>
                    <a:pt x="8788" y="5385"/>
                  </a:cubicBezTo>
                  <a:lnTo>
                    <a:pt x="8788" y="5385"/>
                  </a:lnTo>
                  <a:cubicBezTo>
                    <a:pt x="8787" y="5381"/>
                    <a:pt x="8781" y="5370"/>
                    <a:pt x="8767" y="5346"/>
                  </a:cubicBezTo>
                  <a:cubicBezTo>
                    <a:pt x="8764" y="5342"/>
                    <a:pt x="8761" y="5338"/>
                    <a:pt x="8759" y="5334"/>
                  </a:cubicBezTo>
                  <a:lnTo>
                    <a:pt x="8759" y="5334"/>
                  </a:lnTo>
                  <a:cubicBezTo>
                    <a:pt x="8759" y="5333"/>
                    <a:pt x="8759" y="5331"/>
                    <a:pt x="8758" y="5329"/>
                  </a:cubicBezTo>
                  <a:cubicBezTo>
                    <a:pt x="8680" y="4813"/>
                    <a:pt x="8779" y="4238"/>
                    <a:pt x="8729" y="3712"/>
                  </a:cubicBezTo>
                  <a:cubicBezTo>
                    <a:pt x="8683" y="3244"/>
                    <a:pt x="8611" y="2774"/>
                    <a:pt x="8476" y="2325"/>
                  </a:cubicBezTo>
                  <a:cubicBezTo>
                    <a:pt x="8116" y="1129"/>
                    <a:pt x="7256" y="33"/>
                    <a:pt x="5914" y="2"/>
                  </a:cubicBezTo>
                  <a:cubicBezTo>
                    <a:pt x="5893" y="1"/>
                    <a:pt x="5872" y="1"/>
                    <a:pt x="585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7" name="Google Shape;9017;p25"/>
            <p:cNvSpPr/>
            <p:nvPr/>
          </p:nvSpPr>
          <p:spPr>
            <a:xfrm>
              <a:off x="1903525" y="4088100"/>
              <a:ext cx="344900" cy="185850"/>
            </a:xfrm>
            <a:custGeom>
              <a:avLst/>
              <a:gdLst/>
              <a:ahLst/>
              <a:cxnLst/>
              <a:rect l="l" t="t" r="r" b="b"/>
              <a:pathLst>
                <a:path w="13796" h="7434" extrusionOk="0">
                  <a:moveTo>
                    <a:pt x="2035" y="1"/>
                  </a:moveTo>
                  <a:cubicBezTo>
                    <a:pt x="1593" y="1"/>
                    <a:pt x="1301" y="661"/>
                    <a:pt x="1777" y="928"/>
                  </a:cubicBezTo>
                  <a:cubicBezTo>
                    <a:pt x="5023" y="2748"/>
                    <a:pt x="8420" y="4238"/>
                    <a:pt x="11476" y="6352"/>
                  </a:cubicBezTo>
                  <a:lnTo>
                    <a:pt x="11476" y="6352"/>
                  </a:lnTo>
                  <a:cubicBezTo>
                    <a:pt x="7847" y="6103"/>
                    <a:pt x="4252" y="5482"/>
                    <a:pt x="636" y="5110"/>
                  </a:cubicBezTo>
                  <a:cubicBezTo>
                    <a:pt x="615" y="5108"/>
                    <a:pt x="596" y="5107"/>
                    <a:pt x="577" y="5107"/>
                  </a:cubicBezTo>
                  <a:cubicBezTo>
                    <a:pt x="0" y="5107"/>
                    <a:pt x="24" y="6045"/>
                    <a:pt x="636" y="6106"/>
                  </a:cubicBezTo>
                  <a:cubicBezTo>
                    <a:pt x="4792" y="6534"/>
                    <a:pt x="8919" y="7290"/>
                    <a:pt x="13101" y="7434"/>
                  </a:cubicBezTo>
                  <a:cubicBezTo>
                    <a:pt x="13106" y="7434"/>
                    <a:pt x="13111" y="7434"/>
                    <a:pt x="13115" y="7434"/>
                  </a:cubicBezTo>
                  <a:cubicBezTo>
                    <a:pt x="13508" y="7434"/>
                    <a:pt x="13796" y="6851"/>
                    <a:pt x="13455" y="6582"/>
                  </a:cubicBezTo>
                  <a:cubicBezTo>
                    <a:pt x="11767" y="5262"/>
                    <a:pt x="9981" y="4109"/>
                    <a:pt x="8087" y="3106"/>
                  </a:cubicBezTo>
                  <a:cubicBezTo>
                    <a:pt x="6157" y="2083"/>
                    <a:pt x="4187" y="1139"/>
                    <a:pt x="2281" y="69"/>
                  </a:cubicBezTo>
                  <a:cubicBezTo>
                    <a:pt x="2197" y="21"/>
                    <a:pt x="2114" y="1"/>
                    <a:pt x="20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8" name="Google Shape;9018;p25"/>
            <p:cNvSpPr/>
            <p:nvPr/>
          </p:nvSpPr>
          <p:spPr>
            <a:xfrm>
              <a:off x="1462675" y="3884050"/>
              <a:ext cx="125100" cy="332450"/>
            </a:xfrm>
            <a:custGeom>
              <a:avLst/>
              <a:gdLst/>
              <a:ahLst/>
              <a:cxnLst/>
              <a:rect l="l" t="t" r="r" b="b"/>
              <a:pathLst>
                <a:path w="5004" h="13298" extrusionOk="0">
                  <a:moveTo>
                    <a:pt x="4226" y="0"/>
                  </a:moveTo>
                  <a:cubicBezTo>
                    <a:pt x="3978" y="0"/>
                    <a:pt x="3745" y="159"/>
                    <a:pt x="3776" y="478"/>
                  </a:cubicBezTo>
                  <a:cubicBezTo>
                    <a:pt x="3995" y="2762"/>
                    <a:pt x="3470" y="4910"/>
                    <a:pt x="2764" y="7066"/>
                  </a:cubicBezTo>
                  <a:cubicBezTo>
                    <a:pt x="2160" y="8913"/>
                    <a:pt x="1574" y="10906"/>
                    <a:pt x="310" y="12425"/>
                  </a:cubicBezTo>
                  <a:cubicBezTo>
                    <a:pt x="1" y="12799"/>
                    <a:pt x="333" y="13298"/>
                    <a:pt x="690" y="13298"/>
                  </a:cubicBezTo>
                  <a:cubicBezTo>
                    <a:pt x="802" y="13298"/>
                    <a:pt x="916" y="13249"/>
                    <a:pt x="1014" y="13131"/>
                  </a:cubicBezTo>
                  <a:cubicBezTo>
                    <a:pt x="2366" y="11506"/>
                    <a:pt x="3030" y="9452"/>
                    <a:pt x="3679" y="7474"/>
                  </a:cubicBezTo>
                  <a:cubicBezTo>
                    <a:pt x="4424" y="5193"/>
                    <a:pt x="5004" y="2899"/>
                    <a:pt x="4772" y="478"/>
                  </a:cubicBezTo>
                  <a:cubicBezTo>
                    <a:pt x="4741" y="160"/>
                    <a:pt x="4476" y="0"/>
                    <a:pt x="42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19" name="Google Shape;9019;p25"/>
          <p:cNvSpPr/>
          <p:nvPr/>
        </p:nvSpPr>
        <p:spPr>
          <a:xfrm>
            <a:off x="7195525" y="179087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20" name="Google Shape;9020;p25"/>
          <p:cNvSpPr txBox="1"/>
          <p:nvPr/>
        </p:nvSpPr>
        <p:spPr>
          <a:xfrm>
            <a:off x="2788950" y="3241900"/>
            <a:ext cx="3684300" cy="7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100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CREDITS: This presentation template was created by </a:t>
            </a:r>
            <a:r>
              <a:rPr lang="es" sz="1100" b="1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Slidesgo</a:t>
            </a:r>
            <a:r>
              <a:rPr lang="es" sz="1100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, including icons by </a:t>
            </a:r>
            <a:r>
              <a:rPr lang="es" sz="1100" b="1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Flaticon</a:t>
            </a:r>
            <a:r>
              <a:rPr lang="es" sz="1100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, infographics &amp; images by</a:t>
            </a:r>
            <a:r>
              <a:rPr lang="es" sz="1100" b="1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 Freepik</a:t>
            </a:r>
            <a:r>
              <a:rPr lang="es" sz="1100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 and content by Sandra Medina</a:t>
            </a:r>
            <a:endParaRPr sz="1100" b="1">
              <a:solidFill>
                <a:schemeClr val="dk1"/>
              </a:solidFill>
              <a:latin typeface="Gantari"/>
              <a:ea typeface="Gantari"/>
              <a:cs typeface="Gantari"/>
              <a:sym typeface="Gantari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bg>
      <p:bgPr>
        <a:solidFill>
          <a:srgbClr val="79CDBE"/>
        </a:solidFill>
        <a:effectLst/>
      </p:bgPr>
    </p:bg>
    <p:spTree>
      <p:nvGrpSpPr>
        <p:cNvPr id="1" name="Shape 9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15" name="Google Shape;9415;p27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9416" name="Google Shape;9416;p27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7" name="Google Shape;9417;p27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8" name="Google Shape;9418;p27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9" name="Google Shape;9419;p27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0" name="Google Shape;9420;p27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1" name="Google Shape;9421;p27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2" name="Google Shape;9422;p27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3" name="Google Shape;9423;p27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4" name="Google Shape;9424;p27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5" name="Google Shape;9425;p27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6" name="Google Shape;9426;p27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7" name="Google Shape;9427;p27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8" name="Google Shape;9428;p27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9" name="Google Shape;9429;p27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0" name="Google Shape;9430;p27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1" name="Google Shape;9431;p27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2" name="Google Shape;9432;p27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3" name="Google Shape;9433;p27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4" name="Google Shape;9434;p27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5" name="Google Shape;9435;p27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6" name="Google Shape;9436;p27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7" name="Google Shape;9437;p27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8" name="Google Shape;9438;p27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9" name="Google Shape;9439;p27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0" name="Google Shape;9440;p27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1" name="Google Shape;9441;p27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2" name="Google Shape;9442;p27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3" name="Google Shape;9443;p27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4" name="Google Shape;9444;p27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5" name="Google Shape;9445;p27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6" name="Google Shape;9446;p27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7" name="Google Shape;9447;p27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8" name="Google Shape;9448;p27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9" name="Google Shape;9449;p27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0" name="Google Shape;9450;p27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1" name="Google Shape;9451;p27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2" name="Google Shape;9452;p27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3" name="Google Shape;9453;p27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4" name="Google Shape;9454;p27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5" name="Google Shape;9455;p27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6" name="Google Shape;9456;p27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7" name="Google Shape;9457;p27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8" name="Google Shape;9458;p27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9" name="Google Shape;9459;p27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0" name="Google Shape;9460;p27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1" name="Google Shape;9461;p27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2" name="Google Shape;9462;p27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3" name="Google Shape;9463;p27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4" name="Google Shape;9464;p27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5" name="Google Shape;9465;p27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6" name="Google Shape;9466;p27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7" name="Google Shape;9467;p27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8" name="Google Shape;9468;p27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9" name="Google Shape;9469;p27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0" name="Google Shape;9470;p27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1" name="Google Shape;9471;p27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2" name="Google Shape;9472;p27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3" name="Google Shape;9473;p27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4" name="Google Shape;9474;p27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5" name="Google Shape;9475;p27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6" name="Google Shape;9476;p27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7" name="Google Shape;9477;p27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8" name="Google Shape;9478;p27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9" name="Google Shape;9479;p27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0" name="Google Shape;9480;p27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1" name="Google Shape;9481;p27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2" name="Google Shape;9482;p27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3" name="Google Shape;9483;p27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4" name="Google Shape;9484;p27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5" name="Google Shape;9485;p27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6" name="Google Shape;9486;p27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7" name="Google Shape;9487;p27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8" name="Google Shape;9488;p27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9" name="Google Shape;9489;p27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0" name="Google Shape;9490;p27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1" name="Google Shape;9491;p27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2" name="Google Shape;9492;p27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3" name="Google Shape;9493;p27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4" name="Google Shape;9494;p27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5" name="Google Shape;9495;p27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6" name="Google Shape;9496;p27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7" name="Google Shape;9497;p27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8" name="Google Shape;9498;p27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9" name="Google Shape;9499;p27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0" name="Google Shape;9500;p27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1" name="Google Shape;9501;p27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2" name="Google Shape;9502;p27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3" name="Google Shape;9503;p27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4" name="Google Shape;9504;p27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5" name="Google Shape;9505;p27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6" name="Google Shape;9506;p27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7" name="Google Shape;9507;p27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8" name="Google Shape;9508;p27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9" name="Google Shape;9509;p27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0" name="Google Shape;9510;p27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1" name="Google Shape;9511;p27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2" name="Google Shape;9512;p27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3" name="Google Shape;9513;p27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4" name="Google Shape;9514;p27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5" name="Google Shape;9515;p27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6" name="Google Shape;9516;p27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7" name="Google Shape;9517;p27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8" name="Google Shape;9518;p27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9" name="Google Shape;9519;p27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0" name="Google Shape;9520;p27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1" name="Google Shape;9521;p27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2" name="Google Shape;9522;p27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3" name="Google Shape;9523;p27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4" name="Google Shape;9524;p27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5" name="Google Shape;9525;p27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6" name="Google Shape;9526;p27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7" name="Google Shape;9527;p27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8" name="Google Shape;9528;p27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9" name="Google Shape;9529;p27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0" name="Google Shape;9530;p27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1" name="Google Shape;9531;p27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2" name="Google Shape;9532;p27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3" name="Google Shape;9533;p27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4" name="Google Shape;9534;p27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5" name="Google Shape;9535;p27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6" name="Google Shape;9536;p27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7" name="Google Shape;9537;p27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8" name="Google Shape;9538;p27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9" name="Google Shape;9539;p27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0" name="Google Shape;9540;p27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1" name="Google Shape;9541;p27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2" name="Google Shape;9542;p27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3" name="Google Shape;9543;p27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4" name="Google Shape;9544;p27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5" name="Google Shape;9545;p27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6" name="Google Shape;9546;p27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7" name="Google Shape;9547;p27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8" name="Google Shape;9548;p27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9" name="Google Shape;9549;p27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0" name="Google Shape;9550;p27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1" name="Google Shape;9551;p27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2" name="Google Shape;9552;p27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3" name="Google Shape;9553;p27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4" name="Google Shape;9554;p27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5" name="Google Shape;9555;p27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6" name="Google Shape;9556;p27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7" name="Google Shape;9557;p27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8" name="Google Shape;9558;p27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9" name="Google Shape;9559;p27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0" name="Google Shape;9560;p27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1" name="Google Shape;9561;p27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2" name="Google Shape;9562;p27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3" name="Google Shape;9563;p27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4" name="Google Shape;9564;p27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5" name="Google Shape;9565;p27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6" name="Google Shape;9566;p27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7" name="Google Shape;9567;p27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8" name="Google Shape;9568;p27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9" name="Google Shape;9569;p27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0" name="Google Shape;9570;p27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1" name="Google Shape;9571;p27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2" name="Google Shape;9572;p27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3" name="Google Shape;9573;p27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4" name="Google Shape;9574;p27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5" name="Google Shape;9575;p27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6" name="Google Shape;9576;p27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7" name="Google Shape;9577;p27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8" name="Google Shape;9578;p27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9" name="Google Shape;9579;p27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0" name="Google Shape;9580;p27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1" name="Google Shape;9581;p27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2" name="Google Shape;9582;p27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3" name="Google Shape;9583;p27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4" name="Google Shape;9584;p27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5" name="Google Shape;9585;p27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6" name="Google Shape;9586;p27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7" name="Google Shape;9587;p27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8" name="Google Shape;9588;p27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9" name="Google Shape;9589;p27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0" name="Google Shape;9590;p27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1" name="Google Shape;9591;p27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2" name="Google Shape;9592;p27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3" name="Google Shape;9593;p27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4" name="Google Shape;9594;p27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5" name="Google Shape;9595;p27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6" name="Google Shape;9596;p27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7" name="Google Shape;9597;p27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8" name="Google Shape;9598;p27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9" name="Google Shape;9599;p27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0" name="Google Shape;9600;p27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1" name="Google Shape;9601;p27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2" name="Google Shape;9602;p27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3" name="Google Shape;9603;p27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4" name="Google Shape;9604;p27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5" name="Google Shape;9605;p27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6" name="Google Shape;9606;p27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7" name="Google Shape;9607;p27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8" name="Google Shape;9608;p27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9" name="Google Shape;9609;p27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0" name="Google Shape;9610;p27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1" name="Google Shape;9611;p27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2" name="Google Shape;9612;p27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3" name="Google Shape;9613;p27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4" name="Google Shape;9614;p27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5" name="Google Shape;9615;p27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6" name="Google Shape;9616;p27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7" name="Google Shape;9617;p27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8" name="Google Shape;9618;p27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9" name="Google Shape;9619;p27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0" name="Google Shape;9620;p27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1" name="Google Shape;9621;p27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2" name="Google Shape;9622;p27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3" name="Google Shape;9623;p27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4" name="Google Shape;9624;p27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5" name="Google Shape;9625;p27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6" name="Google Shape;9626;p27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7" name="Google Shape;9627;p27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8" name="Google Shape;9628;p27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9" name="Google Shape;9629;p27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0" name="Google Shape;9630;p27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1" name="Google Shape;9631;p27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2" name="Google Shape;9632;p27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3" name="Google Shape;9633;p27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4" name="Google Shape;9634;p27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5" name="Google Shape;9635;p27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6" name="Google Shape;9636;p27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7" name="Google Shape;9637;p27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8" name="Google Shape;9638;p27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9" name="Google Shape;9639;p27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0" name="Google Shape;9640;p27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1" name="Google Shape;9641;p27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2" name="Google Shape;9642;p27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3" name="Google Shape;9643;p27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4" name="Google Shape;9644;p27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5" name="Google Shape;9645;p27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6" name="Google Shape;9646;p27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7" name="Google Shape;9647;p27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8" name="Google Shape;9648;p27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9" name="Google Shape;9649;p27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0" name="Google Shape;9650;p27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1" name="Google Shape;9651;p27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2" name="Google Shape;9652;p27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3" name="Google Shape;9653;p27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4" name="Google Shape;9654;p27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5" name="Google Shape;9655;p27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6" name="Google Shape;9656;p27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7" name="Google Shape;9657;p27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8" name="Google Shape;9658;p27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9" name="Google Shape;9659;p27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0" name="Google Shape;9660;p27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1" name="Google Shape;9661;p27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2" name="Google Shape;9662;p27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3" name="Google Shape;9663;p27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4" name="Google Shape;9664;p27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5" name="Google Shape;9665;p27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6" name="Google Shape;9666;p27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7" name="Google Shape;9667;p27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8" name="Google Shape;9668;p27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9" name="Google Shape;9669;p27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0" name="Google Shape;9670;p27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1" name="Google Shape;9671;p27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2" name="Google Shape;9672;p27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3" name="Google Shape;9673;p27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4" name="Google Shape;9674;p27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5" name="Google Shape;9675;p27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6" name="Google Shape;9676;p27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7" name="Google Shape;9677;p27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8" name="Google Shape;9678;p27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9" name="Google Shape;9679;p27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0" name="Google Shape;9680;p27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1" name="Google Shape;9681;p27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2" name="Google Shape;9682;p27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3" name="Google Shape;9683;p27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4" name="Google Shape;9684;p27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5" name="Google Shape;9685;p27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6" name="Google Shape;9686;p27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7" name="Google Shape;9687;p27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8" name="Google Shape;9688;p27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9" name="Google Shape;9689;p27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0" name="Google Shape;9690;p27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1" name="Google Shape;9691;p27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2" name="Google Shape;9692;p27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3" name="Google Shape;9693;p27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4" name="Google Shape;9694;p27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5" name="Google Shape;9695;p27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6" name="Google Shape;9696;p27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7" name="Google Shape;9697;p27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8" name="Google Shape;9698;p27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9" name="Google Shape;9699;p27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0" name="Google Shape;9700;p27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1" name="Google Shape;9701;p27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2" name="Google Shape;9702;p27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3" name="Google Shape;9703;p27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4" name="Google Shape;9704;p27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5" name="Google Shape;9705;p27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6" name="Google Shape;9706;p27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7" name="Google Shape;9707;p27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8" name="Google Shape;9708;p27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9" name="Google Shape;9709;p27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0" name="Google Shape;9710;p27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1" name="Google Shape;9711;p27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2" name="Google Shape;9712;p27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3" name="Google Shape;9713;p27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4" name="Google Shape;9714;p27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5" name="Google Shape;9715;p27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6" name="Google Shape;9716;p27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7" name="Google Shape;9717;p27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8" name="Google Shape;9718;p27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9" name="Google Shape;9719;p27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0" name="Google Shape;9720;p27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1" name="Google Shape;9721;p27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2" name="Google Shape;9722;p27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3" name="Google Shape;9723;p27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4" name="Google Shape;9724;p27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5" name="Google Shape;9725;p27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6" name="Google Shape;9726;p27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7" name="Google Shape;9727;p27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8" name="Google Shape;9728;p27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9" name="Google Shape;9729;p27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0" name="Google Shape;9730;p27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1" name="Google Shape;9731;p27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2" name="Google Shape;9732;p27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3" name="Google Shape;9733;p27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4" name="Google Shape;9734;p27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5" name="Google Shape;9735;p27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6" name="Google Shape;9736;p27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7" name="Google Shape;9737;p27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8" name="Google Shape;9738;p27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9" name="Google Shape;9739;p27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0" name="Google Shape;9740;p27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1" name="Google Shape;9741;p27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2" name="Google Shape;9742;p27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3" name="Google Shape;9743;p27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4" name="Google Shape;9744;p27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5" name="Google Shape;9745;p27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6" name="Google Shape;9746;p27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7" name="Google Shape;9747;p27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8" name="Google Shape;9748;p27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9" name="Google Shape;9749;p27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0" name="Google Shape;9750;p27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1" name="Google Shape;9751;p27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2" name="Google Shape;9752;p27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3" name="Google Shape;9753;p27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4" name="Google Shape;9754;p27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5" name="Google Shape;9755;p27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6" name="Google Shape;9756;p27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7" name="Google Shape;9757;p27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8" name="Google Shape;9758;p27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9" name="Google Shape;9759;p27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0" name="Google Shape;9760;p27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1" name="Google Shape;9761;p27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2" name="Google Shape;9762;p27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3" name="Google Shape;9763;p27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4" name="Google Shape;9764;p27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5" name="Google Shape;9765;p27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6" name="Google Shape;9766;p27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7" name="Google Shape;9767;p27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8" name="Google Shape;9768;p27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9" name="Google Shape;9769;p27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0" name="Google Shape;9770;p27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1" name="Google Shape;9771;p27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2" name="Google Shape;9772;p27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3" name="Google Shape;9773;p27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4" name="Google Shape;9774;p27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5" name="Google Shape;9775;p27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76" name="Google Shape;9776;p27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77" name="Google Shape;9777;p27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9778" name="Google Shape;9778;p27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9" name="Google Shape;9779;p27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0" name="Google Shape;9780;p27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1" name="Google Shape;9781;p27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2" name="Google Shape;9782;p27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3" name="Google Shape;9783;p27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4" name="Google Shape;9784;p27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5" name="Google Shape;9785;p27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6" name="Google Shape;9786;p27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7" name="Google Shape;9787;p27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8" name="Google Shape;9788;p27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9" name="Google Shape;9789;p27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0" name="Google Shape;9790;p27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1" name="Google Shape;9791;p27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2" name="Google Shape;9792;p27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3" name="Google Shape;9793;p27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4" name="Google Shape;9794;p27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5" name="Google Shape;9795;p27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96" name="Google Shape;9796;p27"/>
          <p:cNvSpPr/>
          <p:nvPr/>
        </p:nvSpPr>
        <p:spPr>
          <a:xfrm>
            <a:off x="8428900" y="1041975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97" name="Google Shape;9797;p27"/>
          <p:cNvSpPr/>
          <p:nvPr/>
        </p:nvSpPr>
        <p:spPr>
          <a:xfrm>
            <a:off x="8428900" y="2620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98" name="Google Shape;9798;p27"/>
          <p:cNvSpPr/>
          <p:nvPr/>
        </p:nvSpPr>
        <p:spPr>
          <a:xfrm>
            <a:off x="8428900" y="1811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99" name="Google Shape;9799;p27"/>
          <p:cNvSpPr/>
          <p:nvPr/>
        </p:nvSpPr>
        <p:spPr>
          <a:xfrm>
            <a:off x="8428900" y="34540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00" name="Google Shape;9800;p27"/>
          <p:cNvGrpSpPr/>
          <p:nvPr/>
        </p:nvGrpSpPr>
        <p:grpSpPr>
          <a:xfrm>
            <a:off x="2061088" y="4050081"/>
            <a:ext cx="1055760" cy="753780"/>
            <a:chOff x="3308425" y="649500"/>
            <a:chExt cx="947975" cy="676825"/>
          </a:xfrm>
        </p:grpSpPr>
        <p:sp>
          <p:nvSpPr>
            <p:cNvPr id="9801" name="Google Shape;9801;p27"/>
            <p:cNvSpPr/>
            <p:nvPr/>
          </p:nvSpPr>
          <p:spPr>
            <a:xfrm>
              <a:off x="3308425" y="649500"/>
              <a:ext cx="947975" cy="676275"/>
            </a:xfrm>
            <a:custGeom>
              <a:avLst/>
              <a:gdLst/>
              <a:ahLst/>
              <a:cxnLst/>
              <a:rect l="l" t="t" r="r" b="b"/>
              <a:pathLst>
                <a:path w="37919" h="27051" extrusionOk="0">
                  <a:moveTo>
                    <a:pt x="12816" y="19976"/>
                  </a:moveTo>
                  <a:cubicBezTo>
                    <a:pt x="12818" y="19976"/>
                    <a:pt x="12821" y="19976"/>
                    <a:pt x="12824" y="19976"/>
                  </a:cubicBezTo>
                  <a:lnTo>
                    <a:pt x="12824" y="19976"/>
                  </a:lnTo>
                  <a:cubicBezTo>
                    <a:pt x="12815" y="19979"/>
                    <a:pt x="12808" y="19979"/>
                    <a:pt x="12804" y="19979"/>
                  </a:cubicBezTo>
                  <a:cubicBezTo>
                    <a:pt x="12796" y="19979"/>
                    <a:pt x="12800" y="19976"/>
                    <a:pt x="12816" y="19976"/>
                  </a:cubicBezTo>
                  <a:close/>
                  <a:moveTo>
                    <a:pt x="23205" y="24113"/>
                  </a:moveTo>
                  <a:cubicBezTo>
                    <a:pt x="23209" y="24113"/>
                    <a:pt x="23211" y="24115"/>
                    <a:pt x="23210" y="24120"/>
                  </a:cubicBezTo>
                  <a:cubicBezTo>
                    <a:pt x="23210" y="24121"/>
                    <a:pt x="23207" y="24122"/>
                    <a:pt x="23199" y="24122"/>
                  </a:cubicBezTo>
                  <a:cubicBezTo>
                    <a:pt x="23195" y="24122"/>
                    <a:pt x="23190" y="24121"/>
                    <a:pt x="23183" y="24121"/>
                  </a:cubicBezTo>
                  <a:lnTo>
                    <a:pt x="23183" y="24121"/>
                  </a:lnTo>
                  <a:cubicBezTo>
                    <a:pt x="23192" y="24116"/>
                    <a:pt x="23200" y="24113"/>
                    <a:pt x="23205" y="24113"/>
                  </a:cubicBezTo>
                  <a:close/>
                  <a:moveTo>
                    <a:pt x="36242" y="1377"/>
                  </a:moveTo>
                  <a:cubicBezTo>
                    <a:pt x="35424" y="2822"/>
                    <a:pt x="34606" y="4266"/>
                    <a:pt x="33786" y="5709"/>
                  </a:cubicBezTo>
                  <a:cubicBezTo>
                    <a:pt x="31759" y="9274"/>
                    <a:pt x="29728" y="12836"/>
                    <a:pt x="27681" y="16390"/>
                  </a:cubicBezTo>
                  <a:cubicBezTo>
                    <a:pt x="26227" y="18914"/>
                    <a:pt x="24824" y="21495"/>
                    <a:pt x="23229" y="23934"/>
                  </a:cubicBezTo>
                  <a:cubicBezTo>
                    <a:pt x="23191" y="23992"/>
                    <a:pt x="23148" y="24050"/>
                    <a:pt x="23106" y="24108"/>
                  </a:cubicBezTo>
                  <a:lnTo>
                    <a:pt x="23106" y="24108"/>
                  </a:lnTo>
                  <a:cubicBezTo>
                    <a:pt x="23088" y="24104"/>
                    <a:pt x="23067" y="24099"/>
                    <a:pt x="23044" y="24092"/>
                  </a:cubicBezTo>
                  <a:cubicBezTo>
                    <a:pt x="22905" y="24054"/>
                    <a:pt x="22768" y="24012"/>
                    <a:pt x="22633" y="23962"/>
                  </a:cubicBezTo>
                  <a:cubicBezTo>
                    <a:pt x="22302" y="23842"/>
                    <a:pt x="21982" y="23692"/>
                    <a:pt x="21664" y="23540"/>
                  </a:cubicBezTo>
                  <a:cubicBezTo>
                    <a:pt x="19793" y="22645"/>
                    <a:pt x="18001" y="21587"/>
                    <a:pt x="16189" y="20578"/>
                  </a:cubicBezTo>
                  <a:cubicBezTo>
                    <a:pt x="15443" y="20163"/>
                    <a:pt x="14697" y="19740"/>
                    <a:pt x="13928" y="19365"/>
                  </a:cubicBezTo>
                  <a:cubicBezTo>
                    <a:pt x="13607" y="19207"/>
                    <a:pt x="13229" y="18985"/>
                    <a:pt x="12857" y="18985"/>
                  </a:cubicBezTo>
                  <a:cubicBezTo>
                    <a:pt x="12737" y="18985"/>
                    <a:pt x="12617" y="19009"/>
                    <a:pt x="12500" y="19066"/>
                  </a:cubicBezTo>
                  <a:cubicBezTo>
                    <a:pt x="12209" y="19207"/>
                    <a:pt x="11959" y="19472"/>
                    <a:pt x="11729" y="19693"/>
                  </a:cubicBezTo>
                  <a:cubicBezTo>
                    <a:pt x="11318" y="20094"/>
                    <a:pt x="10928" y="20513"/>
                    <a:pt x="10534" y="20928"/>
                  </a:cubicBezTo>
                  <a:cubicBezTo>
                    <a:pt x="9428" y="22101"/>
                    <a:pt x="8325" y="23277"/>
                    <a:pt x="7166" y="24400"/>
                  </a:cubicBezTo>
                  <a:cubicBezTo>
                    <a:pt x="6929" y="24629"/>
                    <a:pt x="6690" y="24856"/>
                    <a:pt x="6448" y="25080"/>
                  </a:cubicBezTo>
                  <a:lnTo>
                    <a:pt x="6448" y="25080"/>
                  </a:lnTo>
                  <a:cubicBezTo>
                    <a:pt x="7055" y="22855"/>
                    <a:pt x="7613" y="20617"/>
                    <a:pt x="8177" y="18381"/>
                  </a:cubicBezTo>
                  <a:cubicBezTo>
                    <a:pt x="8331" y="17766"/>
                    <a:pt x="8727" y="16974"/>
                    <a:pt x="8278" y="16415"/>
                  </a:cubicBezTo>
                  <a:cubicBezTo>
                    <a:pt x="7575" y="15537"/>
                    <a:pt x="6292" y="15010"/>
                    <a:pt x="5320" y="14501"/>
                  </a:cubicBezTo>
                  <a:cubicBezTo>
                    <a:pt x="4122" y="13870"/>
                    <a:pt x="2890" y="13287"/>
                    <a:pt x="1708" y="12620"/>
                  </a:cubicBezTo>
                  <a:lnTo>
                    <a:pt x="1708" y="12620"/>
                  </a:lnTo>
                  <a:cubicBezTo>
                    <a:pt x="6998" y="10932"/>
                    <a:pt x="12278" y="9210"/>
                    <a:pt x="17556" y="7490"/>
                  </a:cubicBezTo>
                  <a:cubicBezTo>
                    <a:pt x="23048" y="5699"/>
                    <a:pt x="28536" y="3904"/>
                    <a:pt x="34026" y="2105"/>
                  </a:cubicBezTo>
                  <a:cubicBezTo>
                    <a:pt x="34765" y="1863"/>
                    <a:pt x="35503" y="1620"/>
                    <a:pt x="36242" y="1377"/>
                  </a:cubicBezTo>
                  <a:close/>
                  <a:moveTo>
                    <a:pt x="37319" y="0"/>
                  </a:moveTo>
                  <a:cubicBezTo>
                    <a:pt x="37273" y="0"/>
                    <a:pt x="37225" y="7"/>
                    <a:pt x="37176" y="23"/>
                  </a:cubicBezTo>
                  <a:cubicBezTo>
                    <a:pt x="33967" y="1077"/>
                    <a:pt x="30757" y="2128"/>
                    <a:pt x="27546" y="3179"/>
                  </a:cubicBezTo>
                  <a:cubicBezTo>
                    <a:pt x="21382" y="5195"/>
                    <a:pt x="15218" y="7209"/>
                    <a:pt x="9047" y="9209"/>
                  </a:cubicBezTo>
                  <a:cubicBezTo>
                    <a:pt x="6184" y="10137"/>
                    <a:pt x="3319" y="11064"/>
                    <a:pt x="452" y="11976"/>
                  </a:cubicBezTo>
                  <a:lnTo>
                    <a:pt x="452" y="11976"/>
                  </a:lnTo>
                  <a:cubicBezTo>
                    <a:pt x="371" y="11985"/>
                    <a:pt x="297" y="12018"/>
                    <a:pt x="233" y="12067"/>
                  </a:cubicBezTo>
                  <a:lnTo>
                    <a:pt x="233" y="12067"/>
                  </a:lnTo>
                  <a:cubicBezTo>
                    <a:pt x="111" y="12148"/>
                    <a:pt x="46" y="12272"/>
                    <a:pt x="28" y="12402"/>
                  </a:cubicBezTo>
                  <a:lnTo>
                    <a:pt x="28" y="12402"/>
                  </a:lnTo>
                  <a:cubicBezTo>
                    <a:pt x="0" y="12540"/>
                    <a:pt x="26" y="12688"/>
                    <a:pt x="128" y="12807"/>
                  </a:cubicBezTo>
                  <a:lnTo>
                    <a:pt x="128" y="12807"/>
                  </a:lnTo>
                  <a:cubicBezTo>
                    <a:pt x="180" y="12878"/>
                    <a:pt x="249" y="12934"/>
                    <a:pt x="332" y="12964"/>
                  </a:cubicBezTo>
                  <a:lnTo>
                    <a:pt x="332" y="12964"/>
                  </a:lnTo>
                  <a:cubicBezTo>
                    <a:pt x="1532" y="13711"/>
                    <a:pt x="2813" y="14326"/>
                    <a:pt x="4069" y="14970"/>
                  </a:cubicBezTo>
                  <a:cubicBezTo>
                    <a:pt x="5152" y="15529"/>
                    <a:pt x="6416" y="16055"/>
                    <a:pt x="7339" y="16873"/>
                  </a:cubicBezTo>
                  <a:cubicBezTo>
                    <a:pt x="7383" y="16913"/>
                    <a:pt x="7435" y="16989"/>
                    <a:pt x="7487" y="17027"/>
                  </a:cubicBezTo>
                  <a:lnTo>
                    <a:pt x="7487" y="17027"/>
                  </a:lnTo>
                  <a:cubicBezTo>
                    <a:pt x="7393" y="17359"/>
                    <a:pt x="7319" y="17699"/>
                    <a:pt x="7235" y="18033"/>
                  </a:cubicBezTo>
                  <a:cubicBezTo>
                    <a:pt x="6913" y="19321"/>
                    <a:pt x="6584" y="20606"/>
                    <a:pt x="6254" y="21891"/>
                  </a:cubicBezTo>
                  <a:cubicBezTo>
                    <a:pt x="5860" y="23410"/>
                    <a:pt x="5464" y="24931"/>
                    <a:pt x="5034" y="26439"/>
                  </a:cubicBezTo>
                  <a:cubicBezTo>
                    <a:pt x="4930" y="26803"/>
                    <a:pt x="5214" y="27050"/>
                    <a:pt x="5517" y="27050"/>
                  </a:cubicBezTo>
                  <a:cubicBezTo>
                    <a:pt x="5639" y="27050"/>
                    <a:pt x="5763" y="27011"/>
                    <a:pt x="5866" y="26924"/>
                  </a:cubicBezTo>
                  <a:cubicBezTo>
                    <a:pt x="8247" y="24910"/>
                    <a:pt x="10227" y="22525"/>
                    <a:pt x="12464" y="20370"/>
                  </a:cubicBezTo>
                  <a:cubicBezTo>
                    <a:pt x="12589" y="20250"/>
                    <a:pt x="12713" y="20123"/>
                    <a:pt x="12852" y="20018"/>
                  </a:cubicBezTo>
                  <a:cubicBezTo>
                    <a:pt x="12863" y="20009"/>
                    <a:pt x="12877" y="19999"/>
                    <a:pt x="12890" y="19990"/>
                  </a:cubicBezTo>
                  <a:lnTo>
                    <a:pt x="12890" y="19990"/>
                  </a:lnTo>
                  <a:cubicBezTo>
                    <a:pt x="12900" y="19993"/>
                    <a:pt x="12910" y="19997"/>
                    <a:pt x="12921" y="20001"/>
                  </a:cubicBezTo>
                  <a:cubicBezTo>
                    <a:pt x="13088" y="20068"/>
                    <a:pt x="13031" y="20039"/>
                    <a:pt x="13176" y="20106"/>
                  </a:cubicBezTo>
                  <a:cubicBezTo>
                    <a:pt x="13893" y="20437"/>
                    <a:pt x="14584" y="20827"/>
                    <a:pt x="15275" y="21210"/>
                  </a:cubicBezTo>
                  <a:cubicBezTo>
                    <a:pt x="17105" y="22224"/>
                    <a:pt x="18913" y="23285"/>
                    <a:pt x="20786" y="24217"/>
                  </a:cubicBezTo>
                  <a:cubicBezTo>
                    <a:pt x="21424" y="24535"/>
                    <a:pt x="22098" y="24897"/>
                    <a:pt x="22800" y="25057"/>
                  </a:cubicBezTo>
                  <a:cubicBezTo>
                    <a:pt x="22930" y="25087"/>
                    <a:pt x="23053" y="25105"/>
                    <a:pt x="23169" y="25105"/>
                  </a:cubicBezTo>
                  <a:cubicBezTo>
                    <a:pt x="23448" y="25105"/>
                    <a:pt x="23685" y="25004"/>
                    <a:pt x="23880" y="24741"/>
                  </a:cubicBezTo>
                  <a:cubicBezTo>
                    <a:pt x="24388" y="24059"/>
                    <a:pt x="24801" y="23292"/>
                    <a:pt x="25237" y="22563"/>
                  </a:cubicBezTo>
                  <a:cubicBezTo>
                    <a:pt x="26092" y="21124"/>
                    <a:pt x="26933" y="19677"/>
                    <a:pt x="27771" y="18227"/>
                  </a:cubicBezTo>
                  <a:cubicBezTo>
                    <a:pt x="29844" y="14642"/>
                    <a:pt x="31898" y="11043"/>
                    <a:pt x="33946" y="7443"/>
                  </a:cubicBezTo>
                  <a:cubicBezTo>
                    <a:pt x="35191" y="5254"/>
                    <a:pt x="36493" y="3084"/>
                    <a:pt x="37679" y="860"/>
                  </a:cubicBezTo>
                  <a:cubicBezTo>
                    <a:pt x="37698" y="826"/>
                    <a:pt x="37717" y="790"/>
                    <a:pt x="37738" y="754"/>
                  </a:cubicBezTo>
                  <a:cubicBezTo>
                    <a:pt x="37919" y="436"/>
                    <a:pt x="37673" y="0"/>
                    <a:pt x="373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2" name="Google Shape;9802;p27"/>
            <p:cNvSpPr/>
            <p:nvPr/>
          </p:nvSpPr>
          <p:spPr>
            <a:xfrm>
              <a:off x="3492300" y="863350"/>
              <a:ext cx="474450" cy="278325"/>
            </a:xfrm>
            <a:custGeom>
              <a:avLst/>
              <a:gdLst/>
              <a:ahLst/>
              <a:cxnLst/>
              <a:rect l="l" t="t" r="r" b="b"/>
              <a:pathLst>
                <a:path w="18978" h="11133" extrusionOk="0">
                  <a:moveTo>
                    <a:pt x="18335" y="1"/>
                  </a:moveTo>
                  <a:cubicBezTo>
                    <a:pt x="18285" y="1"/>
                    <a:pt x="18233" y="10"/>
                    <a:pt x="18179" y="31"/>
                  </a:cubicBezTo>
                  <a:cubicBezTo>
                    <a:pt x="15036" y="1249"/>
                    <a:pt x="11985" y="2675"/>
                    <a:pt x="8954" y="4143"/>
                  </a:cubicBezTo>
                  <a:cubicBezTo>
                    <a:pt x="6184" y="5485"/>
                    <a:pt x="3415" y="6829"/>
                    <a:pt x="534" y="7916"/>
                  </a:cubicBezTo>
                  <a:cubicBezTo>
                    <a:pt x="1" y="8116"/>
                    <a:pt x="152" y="8911"/>
                    <a:pt x="623" y="8911"/>
                  </a:cubicBezTo>
                  <a:cubicBezTo>
                    <a:pt x="678" y="8911"/>
                    <a:pt x="737" y="8900"/>
                    <a:pt x="799" y="8877"/>
                  </a:cubicBezTo>
                  <a:cubicBezTo>
                    <a:pt x="5885" y="6960"/>
                    <a:pt x="10658" y="4331"/>
                    <a:pt x="15633" y="2155"/>
                  </a:cubicBezTo>
                  <a:lnTo>
                    <a:pt x="15633" y="2155"/>
                  </a:lnTo>
                  <a:cubicBezTo>
                    <a:pt x="12206" y="4952"/>
                    <a:pt x="8533" y="7433"/>
                    <a:pt x="5160" y="10303"/>
                  </a:cubicBezTo>
                  <a:cubicBezTo>
                    <a:pt x="4776" y="10629"/>
                    <a:pt x="5131" y="11132"/>
                    <a:pt x="5535" y="11132"/>
                  </a:cubicBezTo>
                  <a:cubicBezTo>
                    <a:pt x="5646" y="11132"/>
                    <a:pt x="5760" y="11095"/>
                    <a:pt x="5863" y="11007"/>
                  </a:cubicBezTo>
                  <a:cubicBezTo>
                    <a:pt x="10016" y="7474"/>
                    <a:pt x="14621" y="4533"/>
                    <a:pt x="18664" y="863"/>
                  </a:cubicBezTo>
                  <a:cubicBezTo>
                    <a:pt x="18977" y="577"/>
                    <a:pt x="18723" y="1"/>
                    <a:pt x="183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3" name="Google Shape;9803;p27"/>
            <p:cNvSpPr/>
            <p:nvPr/>
          </p:nvSpPr>
          <p:spPr>
            <a:xfrm>
              <a:off x="3428775" y="1197550"/>
              <a:ext cx="352850" cy="128775"/>
            </a:xfrm>
            <a:custGeom>
              <a:avLst/>
              <a:gdLst/>
              <a:ahLst/>
              <a:cxnLst/>
              <a:rect l="l" t="t" r="r" b="b"/>
              <a:pathLst>
                <a:path w="14114" h="5151" extrusionOk="0">
                  <a:moveTo>
                    <a:pt x="13430" y="0"/>
                  </a:moveTo>
                  <a:cubicBezTo>
                    <a:pt x="13384" y="0"/>
                    <a:pt x="13335" y="7"/>
                    <a:pt x="13283" y="21"/>
                  </a:cubicBezTo>
                  <a:cubicBezTo>
                    <a:pt x="8994" y="1241"/>
                    <a:pt x="4865" y="2969"/>
                    <a:pt x="568" y="4169"/>
                  </a:cubicBezTo>
                  <a:cubicBezTo>
                    <a:pt x="1" y="4328"/>
                    <a:pt x="175" y="5151"/>
                    <a:pt x="688" y="5151"/>
                  </a:cubicBezTo>
                  <a:cubicBezTo>
                    <a:pt x="734" y="5151"/>
                    <a:pt x="782" y="5144"/>
                    <a:pt x="833" y="5130"/>
                  </a:cubicBezTo>
                  <a:cubicBezTo>
                    <a:pt x="5131" y="3929"/>
                    <a:pt x="9260" y="2202"/>
                    <a:pt x="13549" y="982"/>
                  </a:cubicBezTo>
                  <a:cubicBezTo>
                    <a:pt x="14113" y="822"/>
                    <a:pt x="13940" y="0"/>
                    <a:pt x="134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04" name="Google Shape;9804;p27"/>
          <p:cNvSpPr/>
          <p:nvPr/>
        </p:nvSpPr>
        <p:spPr>
          <a:xfrm rot="-900008">
            <a:off x="7239138" y="467741"/>
            <a:ext cx="585793" cy="623413"/>
          </a:xfrm>
          <a:custGeom>
            <a:avLst/>
            <a:gdLst/>
            <a:ahLst/>
            <a:cxnLst/>
            <a:rect l="l" t="t" r="r" b="b"/>
            <a:pathLst>
              <a:path w="27269" h="29017" extrusionOk="0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bg>
      <p:bgPr>
        <a:solidFill>
          <a:schemeClr val="lt1"/>
        </a:solidFill>
        <a:effectLst/>
      </p:bgPr>
    </p:bg>
    <p:spTree>
      <p:nvGrpSpPr>
        <p:cNvPr id="1" name="Shape 1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96" name="Google Shape;1596;p38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1597" name="Google Shape;1597;p38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8" name="Google Shape;1598;p38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9" name="Google Shape;1599;p38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0" name="Google Shape;1600;p38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1" name="Google Shape;1601;p38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2" name="Google Shape;1602;p38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3" name="Google Shape;1603;p38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4" name="Google Shape;1604;p38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5" name="Google Shape;1605;p38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6" name="Google Shape;1606;p38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7" name="Google Shape;1607;p38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8" name="Google Shape;1608;p38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9" name="Google Shape;1609;p38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0" name="Google Shape;1610;p38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1" name="Google Shape;1611;p38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2" name="Google Shape;1612;p38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3" name="Google Shape;1613;p38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4" name="Google Shape;1614;p38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5" name="Google Shape;1615;p38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6" name="Google Shape;1616;p38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7" name="Google Shape;1617;p38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8" name="Google Shape;1618;p38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9" name="Google Shape;1619;p38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0" name="Google Shape;1620;p38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1" name="Google Shape;1621;p38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2" name="Google Shape;1622;p38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3" name="Google Shape;1623;p38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4" name="Google Shape;1624;p38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5" name="Google Shape;1625;p38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6" name="Google Shape;1626;p38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7" name="Google Shape;1627;p38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8" name="Google Shape;1628;p38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9" name="Google Shape;1629;p38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0" name="Google Shape;1630;p38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1" name="Google Shape;1631;p38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2" name="Google Shape;1632;p38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3" name="Google Shape;1633;p38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4" name="Google Shape;1634;p38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5" name="Google Shape;1635;p38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6" name="Google Shape;1636;p38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7" name="Google Shape;1637;p38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8" name="Google Shape;1638;p38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9" name="Google Shape;1639;p38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0" name="Google Shape;1640;p38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1" name="Google Shape;1641;p38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2" name="Google Shape;1642;p38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3" name="Google Shape;1643;p38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4" name="Google Shape;1644;p38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5" name="Google Shape;1645;p38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6" name="Google Shape;1646;p38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7" name="Google Shape;1647;p38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8" name="Google Shape;1648;p38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9" name="Google Shape;1649;p38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0" name="Google Shape;1650;p38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1" name="Google Shape;1651;p38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2" name="Google Shape;1652;p38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3" name="Google Shape;1653;p38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4" name="Google Shape;1654;p38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5" name="Google Shape;1655;p38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6" name="Google Shape;1656;p38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7" name="Google Shape;1657;p38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8" name="Google Shape;1658;p38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9" name="Google Shape;1659;p38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0" name="Google Shape;1660;p38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1" name="Google Shape;1661;p38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2" name="Google Shape;1662;p38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3" name="Google Shape;1663;p38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4" name="Google Shape;1664;p38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5" name="Google Shape;1665;p38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6" name="Google Shape;1666;p38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7" name="Google Shape;1667;p38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8" name="Google Shape;1668;p38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9" name="Google Shape;1669;p38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0" name="Google Shape;1670;p38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1" name="Google Shape;1671;p38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2" name="Google Shape;1672;p38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3" name="Google Shape;1673;p38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4" name="Google Shape;1674;p38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5" name="Google Shape;1675;p38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6" name="Google Shape;1676;p38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7" name="Google Shape;1677;p38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8" name="Google Shape;1678;p38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9" name="Google Shape;1679;p38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0" name="Google Shape;1680;p38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1" name="Google Shape;1681;p38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2" name="Google Shape;1682;p38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3" name="Google Shape;1683;p38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4" name="Google Shape;1684;p38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5" name="Google Shape;1685;p38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6" name="Google Shape;1686;p38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7" name="Google Shape;1687;p38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8" name="Google Shape;1688;p38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9" name="Google Shape;1689;p38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0" name="Google Shape;1690;p38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1" name="Google Shape;1691;p38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2" name="Google Shape;1692;p38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3" name="Google Shape;1693;p38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4" name="Google Shape;1694;p38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5" name="Google Shape;1695;p38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6" name="Google Shape;1696;p38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7" name="Google Shape;1697;p38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8" name="Google Shape;1698;p38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9" name="Google Shape;1699;p38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0" name="Google Shape;1700;p38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1" name="Google Shape;1701;p38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2" name="Google Shape;1702;p38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3" name="Google Shape;1703;p38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4" name="Google Shape;1704;p38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5" name="Google Shape;1705;p38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6" name="Google Shape;1706;p38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7" name="Google Shape;1707;p38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8" name="Google Shape;1708;p38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9" name="Google Shape;1709;p38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0" name="Google Shape;1710;p38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1" name="Google Shape;1711;p38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2" name="Google Shape;1712;p38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3" name="Google Shape;1713;p38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4" name="Google Shape;1714;p38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5" name="Google Shape;1715;p38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6" name="Google Shape;1716;p38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7" name="Google Shape;1717;p38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8" name="Google Shape;1718;p38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9" name="Google Shape;1719;p38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0" name="Google Shape;1720;p38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1" name="Google Shape;1721;p38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2" name="Google Shape;1722;p38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3" name="Google Shape;1723;p38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4" name="Google Shape;1724;p38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5" name="Google Shape;1725;p38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6" name="Google Shape;1726;p38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7" name="Google Shape;1727;p38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8" name="Google Shape;1728;p38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9" name="Google Shape;1729;p38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0" name="Google Shape;1730;p38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1" name="Google Shape;1731;p38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2" name="Google Shape;1732;p38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3" name="Google Shape;1733;p38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4" name="Google Shape;1734;p38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5" name="Google Shape;1735;p38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6" name="Google Shape;1736;p38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7" name="Google Shape;1737;p38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8" name="Google Shape;1738;p38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9" name="Google Shape;1739;p38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0" name="Google Shape;1740;p38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1" name="Google Shape;1741;p38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2" name="Google Shape;1742;p38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3" name="Google Shape;1743;p38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4" name="Google Shape;1744;p38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5" name="Google Shape;1745;p38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6" name="Google Shape;1746;p38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7" name="Google Shape;1747;p38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8" name="Google Shape;1748;p38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9" name="Google Shape;1749;p38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0" name="Google Shape;1750;p38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1" name="Google Shape;1751;p38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2" name="Google Shape;1752;p38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3" name="Google Shape;1753;p38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4" name="Google Shape;1754;p38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5" name="Google Shape;1755;p38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6" name="Google Shape;1756;p38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7" name="Google Shape;1757;p38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8" name="Google Shape;1758;p38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9" name="Google Shape;1759;p38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0" name="Google Shape;1760;p38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1" name="Google Shape;1761;p38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2" name="Google Shape;1762;p38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3" name="Google Shape;1763;p38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4" name="Google Shape;1764;p38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5" name="Google Shape;1765;p38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6" name="Google Shape;1766;p38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7" name="Google Shape;1767;p38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8" name="Google Shape;1768;p38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9" name="Google Shape;1769;p38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0" name="Google Shape;1770;p38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1" name="Google Shape;1771;p38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2" name="Google Shape;1772;p38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3" name="Google Shape;1773;p38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4" name="Google Shape;1774;p38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5" name="Google Shape;1775;p38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6" name="Google Shape;1776;p38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7" name="Google Shape;1777;p38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8" name="Google Shape;1778;p38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9" name="Google Shape;1779;p38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0" name="Google Shape;1780;p38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1" name="Google Shape;1781;p38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2" name="Google Shape;1782;p38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3" name="Google Shape;1783;p38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4" name="Google Shape;1784;p38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5" name="Google Shape;1785;p38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6" name="Google Shape;1786;p38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7" name="Google Shape;1787;p38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8" name="Google Shape;1788;p38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9" name="Google Shape;1789;p38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0" name="Google Shape;1790;p38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1" name="Google Shape;1791;p38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2" name="Google Shape;1792;p38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3" name="Google Shape;1793;p38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4" name="Google Shape;1794;p38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5" name="Google Shape;1795;p38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6" name="Google Shape;1796;p38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7" name="Google Shape;1797;p38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8" name="Google Shape;1798;p38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9" name="Google Shape;1799;p38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0" name="Google Shape;1800;p38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1" name="Google Shape;1801;p38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2" name="Google Shape;1802;p38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3" name="Google Shape;1803;p38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4" name="Google Shape;1804;p38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5" name="Google Shape;1805;p38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6" name="Google Shape;1806;p38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7" name="Google Shape;1807;p38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8" name="Google Shape;1808;p38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9" name="Google Shape;1809;p38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0" name="Google Shape;1810;p38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1" name="Google Shape;1811;p38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2" name="Google Shape;1812;p38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3" name="Google Shape;1813;p38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4" name="Google Shape;1814;p38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5" name="Google Shape;1815;p38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6" name="Google Shape;1816;p38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7" name="Google Shape;1817;p38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8" name="Google Shape;1818;p38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9" name="Google Shape;1819;p38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0" name="Google Shape;1820;p38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1" name="Google Shape;1821;p38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2" name="Google Shape;1822;p38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3" name="Google Shape;1823;p38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4" name="Google Shape;1824;p38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5" name="Google Shape;1825;p38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6" name="Google Shape;1826;p38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7" name="Google Shape;1827;p38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8" name="Google Shape;1828;p38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9" name="Google Shape;1829;p38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0" name="Google Shape;1830;p38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1" name="Google Shape;1831;p38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2" name="Google Shape;1832;p38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3" name="Google Shape;1833;p38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4" name="Google Shape;1834;p38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5" name="Google Shape;1835;p38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6" name="Google Shape;1836;p38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7" name="Google Shape;1837;p38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8" name="Google Shape;1838;p38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9" name="Google Shape;1839;p38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0" name="Google Shape;1840;p38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1" name="Google Shape;1841;p38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2" name="Google Shape;1842;p38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3" name="Google Shape;1843;p38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4" name="Google Shape;1844;p38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5" name="Google Shape;1845;p38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6" name="Google Shape;1846;p38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7" name="Google Shape;1847;p38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8" name="Google Shape;1848;p38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9" name="Google Shape;1849;p38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0" name="Google Shape;1850;p38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1" name="Google Shape;1851;p38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2" name="Google Shape;1852;p38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3" name="Google Shape;1853;p38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4" name="Google Shape;1854;p38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5" name="Google Shape;1855;p38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6" name="Google Shape;1856;p38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7" name="Google Shape;1857;p38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8" name="Google Shape;1858;p38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9" name="Google Shape;1859;p38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0" name="Google Shape;1860;p38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1" name="Google Shape;1861;p38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2" name="Google Shape;1862;p38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3" name="Google Shape;1863;p38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4" name="Google Shape;1864;p38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5" name="Google Shape;1865;p38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6" name="Google Shape;1866;p38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7" name="Google Shape;1867;p38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8" name="Google Shape;1868;p38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9" name="Google Shape;1869;p38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0" name="Google Shape;1870;p38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1" name="Google Shape;1871;p38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2" name="Google Shape;1872;p38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3" name="Google Shape;1873;p38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4" name="Google Shape;1874;p38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5" name="Google Shape;1875;p38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6" name="Google Shape;1876;p38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7" name="Google Shape;1877;p38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8" name="Google Shape;1878;p38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9" name="Google Shape;1879;p38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0" name="Google Shape;1880;p38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1" name="Google Shape;1881;p38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2" name="Google Shape;1882;p38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3" name="Google Shape;1883;p38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4" name="Google Shape;1884;p38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5" name="Google Shape;1885;p38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6" name="Google Shape;1886;p38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7" name="Google Shape;1887;p38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8" name="Google Shape;1888;p38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9" name="Google Shape;1889;p38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0" name="Google Shape;1890;p38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1" name="Google Shape;1891;p38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2" name="Google Shape;1892;p38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3" name="Google Shape;1893;p38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4" name="Google Shape;1894;p38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5" name="Google Shape;1895;p38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6" name="Google Shape;1896;p38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7" name="Google Shape;1897;p38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8" name="Google Shape;1898;p38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9" name="Google Shape;1899;p38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0" name="Google Shape;1900;p38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1" name="Google Shape;1901;p38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2" name="Google Shape;1902;p38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3" name="Google Shape;1903;p38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4" name="Google Shape;1904;p38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5" name="Google Shape;1905;p38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6" name="Google Shape;1906;p38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7" name="Google Shape;1907;p38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8" name="Google Shape;1908;p38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9" name="Google Shape;1909;p38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0" name="Google Shape;1910;p38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1" name="Google Shape;1911;p38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2" name="Google Shape;1912;p38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3" name="Google Shape;1913;p38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4" name="Google Shape;1914;p38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5" name="Google Shape;1915;p38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6" name="Google Shape;1916;p38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7" name="Google Shape;1917;p38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8" name="Google Shape;1918;p38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9" name="Google Shape;1919;p38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0" name="Google Shape;1920;p38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1" name="Google Shape;1921;p38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2" name="Google Shape;1922;p38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3" name="Google Shape;1923;p38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4" name="Google Shape;1924;p38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5" name="Google Shape;1925;p38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6" name="Google Shape;1926;p38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7" name="Google Shape;1927;p38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8" name="Google Shape;1928;p38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9" name="Google Shape;1929;p38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0" name="Google Shape;1930;p38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1" name="Google Shape;1931;p38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2" name="Google Shape;1932;p38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3" name="Google Shape;1933;p38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4" name="Google Shape;1934;p38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5" name="Google Shape;1935;p38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6" name="Google Shape;1936;p38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7" name="Google Shape;1937;p38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8" name="Google Shape;1938;p38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9" name="Google Shape;1939;p38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0" name="Google Shape;1940;p38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1" name="Google Shape;1941;p38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2" name="Google Shape;1942;p38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3" name="Google Shape;1943;p38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4" name="Google Shape;1944;p38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5" name="Google Shape;1945;p38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6" name="Google Shape;1946;p38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7" name="Google Shape;1947;p38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8" name="Google Shape;1948;p38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9" name="Google Shape;1949;p38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0" name="Google Shape;1950;p38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1" name="Google Shape;1951;p38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2" name="Google Shape;1952;p38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3" name="Google Shape;1953;p38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4" name="Google Shape;1954;p38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5" name="Google Shape;1955;p38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6" name="Google Shape;1956;p38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57" name="Google Shape;1957;p38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196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58" name="Google Shape;1958;p38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1959" name="Google Shape;1959;p38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39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0" name="Google Shape;1960;p38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1" name="Google Shape;1961;p38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2" name="Google Shape;1962;p38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3" name="Google Shape;1963;p38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4" name="Google Shape;1964;p38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5" name="Google Shape;1965;p38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6" name="Google Shape;1966;p38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7" name="Google Shape;1967;p38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8" name="Google Shape;1968;p38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9" name="Google Shape;1969;p38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0" name="Google Shape;1970;p38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1" name="Google Shape;1971;p38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2" name="Google Shape;1972;p38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3" name="Google Shape;1973;p38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4" name="Google Shape;1974;p38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5" name="Google Shape;1975;p38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6" name="Google Shape;1976;p38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77" name="Google Shape;1977;p38"/>
          <p:cNvSpPr/>
          <p:nvPr/>
        </p:nvSpPr>
        <p:spPr>
          <a:xfrm>
            <a:off x="8428900" y="1041975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8" name="Google Shape;1978;p38"/>
          <p:cNvSpPr/>
          <p:nvPr/>
        </p:nvSpPr>
        <p:spPr>
          <a:xfrm>
            <a:off x="8428900" y="2620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9" name="Google Shape;1979;p38"/>
          <p:cNvSpPr/>
          <p:nvPr/>
        </p:nvSpPr>
        <p:spPr>
          <a:xfrm>
            <a:off x="8428900" y="1811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0" name="Google Shape;1980;p38"/>
          <p:cNvSpPr/>
          <p:nvPr/>
        </p:nvSpPr>
        <p:spPr>
          <a:xfrm>
            <a:off x="8428900" y="34540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1" name="Google Shape;1981;p38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12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177587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lt1"/>
        </a:solidFill>
        <a:effectLst/>
      </p:bgPr>
    </p:bg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5" name="Google Shape;405;p3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406" name="Google Shape;406;p3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3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3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3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3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3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3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3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3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3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3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3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3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3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3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3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3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3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3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3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3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3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3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3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3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3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3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3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3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3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3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3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3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3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3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3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3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3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3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3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3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3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3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3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3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3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3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3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3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3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3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3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3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3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3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3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3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3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3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3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3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3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3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3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3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3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3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3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3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3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3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3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3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3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3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3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3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3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3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3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3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3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3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3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3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3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3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3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3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3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3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3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3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3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3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3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3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3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3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3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3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3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3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3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3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3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3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3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3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3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3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3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3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3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3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3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3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3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3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3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3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3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3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3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3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3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3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3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3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3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3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3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3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3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3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3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3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3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3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3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3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3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3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3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3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3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3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3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3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3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3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3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3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3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3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3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3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3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3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3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3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3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3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3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3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3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3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3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3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3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3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3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3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3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3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3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3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3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3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3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3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3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3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3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3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3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3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3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3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3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3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3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3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3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3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3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3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3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3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3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3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3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3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3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3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3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3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3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3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3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3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3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3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3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3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3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3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3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3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3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3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3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3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3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3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3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3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3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3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3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3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3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3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3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3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3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3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3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3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3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3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3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3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3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3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3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3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3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3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3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3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3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3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3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3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3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3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3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3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3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3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3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3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3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3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3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3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3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3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3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3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3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3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3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3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3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3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3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3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3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3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3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3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3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3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3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3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3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3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3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3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3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3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3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3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3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3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3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3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3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3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3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3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3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3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3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3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3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3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3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3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3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3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3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3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3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3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3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3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3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3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3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3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3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3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3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3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3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3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3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3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3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3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3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3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3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3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3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3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3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3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3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6" name="Google Shape;766;p3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67" name="Google Shape;767;p3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768" name="Google Shape;768;p3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3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3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3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3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3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3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3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3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3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3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3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3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3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3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3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3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3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86" name="Google Shape;786;p3"/>
          <p:cNvSpPr txBox="1">
            <a:spLocks noGrp="1"/>
          </p:cNvSpPr>
          <p:nvPr>
            <p:ph type="title"/>
          </p:nvPr>
        </p:nvSpPr>
        <p:spPr>
          <a:xfrm>
            <a:off x="3116850" y="1880650"/>
            <a:ext cx="4541400" cy="135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87" name="Google Shape;787;p3"/>
          <p:cNvSpPr txBox="1">
            <a:spLocks noGrp="1"/>
          </p:cNvSpPr>
          <p:nvPr>
            <p:ph type="title" idx="2" hasCustomPrompt="1"/>
          </p:nvPr>
        </p:nvSpPr>
        <p:spPr>
          <a:xfrm>
            <a:off x="1810950" y="2150850"/>
            <a:ext cx="1153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88" name="Google Shape;788;p3"/>
          <p:cNvSpPr/>
          <p:nvPr/>
        </p:nvSpPr>
        <p:spPr>
          <a:xfrm>
            <a:off x="8428900" y="1041975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9" name="Google Shape;789;p3"/>
          <p:cNvSpPr/>
          <p:nvPr/>
        </p:nvSpPr>
        <p:spPr>
          <a:xfrm>
            <a:off x="8428900" y="2620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0" name="Google Shape;790;p3"/>
          <p:cNvSpPr/>
          <p:nvPr/>
        </p:nvSpPr>
        <p:spPr>
          <a:xfrm>
            <a:off x="8428900" y="1811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1" name="Google Shape;791;p3"/>
          <p:cNvSpPr/>
          <p:nvPr/>
        </p:nvSpPr>
        <p:spPr>
          <a:xfrm>
            <a:off x="8428900" y="34540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2" name="Google Shape;792;p3"/>
          <p:cNvSpPr/>
          <p:nvPr/>
        </p:nvSpPr>
        <p:spPr>
          <a:xfrm rot="-900008">
            <a:off x="1715274" y="4153738"/>
            <a:ext cx="585793" cy="623413"/>
          </a:xfrm>
          <a:custGeom>
            <a:avLst/>
            <a:gdLst/>
            <a:ahLst/>
            <a:cxnLst/>
            <a:rect l="l" t="t" r="r" b="b"/>
            <a:pathLst>
              <a:path w="27269" h="29017" extrusionOk="0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3" name="Google Shape;793;p3"/>
          <p:cNvSpPr/>
          <p:nvPr/>
        </p:nvSpPr>
        <p:spPr>
          <a:xfrm>
            <a:off x="5588200" y="1064375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4" name="Google Shape;794;p3"/>
          <p:cNvSpPr/>
          <p:nvPr/>
        </p:nvSpPr>
        <p:spPr>
          <a:xfrm>
            <a:off x="7974050" y="786950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5" name="Google Shape;795;p3"/>
          <p:cNvSpPr/>
          <p:nvPr/>
        </p:nvSpPr>
        <p:spPr>
          <a:xfrm>
            <a:off x="1644575" y="367132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6" name="Google Shape;796;p3"/>
          <p:cNvSpPr/>
          <p:nvPr/>
        </p:nvSpPr>
        <p:spPr>
          <a:xfrm>
            <a:off x="2845800" y="4088550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97" name="Google Shape;797;p3"/>
          <p:cNvGrpSpPr/>
          <p:nvPr/>
        </p:nvGrpSpPr>
        <p:grpSpPr>
          <a:xfrm>
            <a:off x="6294838" y="4058031"/>
            <a:ext cx="1055760" cy="753780"/>
            <a:chOff x="3308425" y="649500"/>
            <a:chExt cx="947975" cy="676825"/>
          </a:xfrm>
        </p:grpSpPr>
        <p:sp>
          <p:nvSpPr>
            <p:cNvPr id="798" name="Google Shape;798;p3"/>
            <p:cNvSpPr/>
            <p:nvPr/>
          </p:nvSpPr>
          <p:spPr>
            <a:xfrm>
              <a:off x="3308425" y="649500"/>
              <a:ext cx="947975" cy="676275"/>
            </a:xfrm>
            <a:custGeom>
              <a:avLst/>
              <a:gdLst/>
              <a:ahLst/>
              <a:cxnLst/>
              <a:rect l="l" t="t" r="r" b="b"/>
              <a:pathLst>
                <a:path w="37919" h="27051" extrusionOk="0">
                  <a:moveTo>
                    <a:pt x="12816" y="19976"/>
                  </a:moveTo>
                  <a:cubicBezTo>
                    <a:pt x="12818" y="19976"/>
                    <a:pt x="12821" y="19976"/>
                    <a:pt x="12824" y="19976"/>
                  </a:cubicBezTo>
                  <a:lnTo>
                    <a:pt x="12824" y="19976"/>
                  </a:lnTo>
                  <a:cubicBezTo>
                    <a:pt x="12815" y="19979"/>
                    <a:pt x="12808" y="19979"/>
                    <a:pt x="12804" y="19979"/>
                  </a:cubicBezTo>
                  <a:cubicBezTo>
                    <a:pt x="12796" y="19979"/>
                    <a:pt x="12800" y="19976"/>
                    <a:pt x="12816" y="19976"/>
                  </a:cubicBezTo>
                  <a:close/>
                  <a:moveTo>
                    <a:pt x="23205" y="24113"/>
                  </a:moveTo>
                  <a:cubicBezTo>
                    <a:pt x="23209" y="24113"/>
                    <a:pt x="23211" y="24115"/>
                    <a:pt x="23210" y="24120"/>
                  </a:cubicBezTo>
                  <a:cubicBezTo>
                    <a:pt x="23210" y="24121"/>
                    <a:pt x="23207" y="24122"/>
                    <a:pt x="23199" y="24122"/>
                  </a:cubicBezTo>
                  <a:cubicBezTo>
                    <a:pt x="23195" y="24122"/>
                    <a:pt x="23190" y="24121"/>
                    <a:pt x="23183" y="24121"/>
                  </a:cubicBezTo>
                  <a:lnTo>
                    <a:pt x="23183" y="24121"/>
                  </a:lnTo>
                  <a:cubicBezTo>
                    <a:pt x="23192" y="24116"/>
                    <a:pt x="23200" y="24113"/>
                    <a:pt x="23205" y="24113"/>
                  </a:cubicBezTo>
                  <a:close/>
                  <a:moveTo>
                    <a:pt x="36242" y="1377"/>
                  </a:moveTo>
                  <a:cubicBezTo>
                    <a:pt x="35424" y="2822"/>
                    <a:pt x="34606" y="4266"/>
                    <a:pt x="33786" y="5709"/>
                  </a:cubicBezTo>
                  <a:cubicBezTo>
                    <a:pt x="31759" y="9274"/>
                    <a:pt x="29728" y="12836"/>
                    <a:pt x="27681" y="16390"/>
                  </a:cubicBezTo>
                  <a:cubicBezTo>
                    <a:pt x="26227" y="18914"/>
                    <a:pt x="24824" y="21495"/>
                    <a:pt x="23229" y="23934"/>
                  </a:cubicBezTo>
                  <a:cubicBezTo>
                    <a:pt x="23191" y="23992"/>
                    <a:pt x="23148" y="24050"/>
                    <a:pt x="23106" y="24108"/>
                  </a:cubicBezTo>
                  <a:lnTo>
                    <a:pt x="23106" y="24108"/>
                  </a:lnTo>
                  <a:cubicBezTo>
                    <a:pt x="23088" y="24104"/>
                    <a:pt x="23067" y="24099"/>
                    <a:pt x="23044" y="24092"/>
                  </a:cubicBezTo>
                  <a:cubicBezTo>
                    <a:pt x="22905" y="24054"/>
                    <a:pt x="22768" y="24012"/>
                    <a:pt x="22633" y="23962"/>
                  </a:cubicBezTo>
                  <a:cubicBezTo>
                    <a:pt x="22302" y="23842"/>
                    <a:pt x="21982" y="23692"/>
                    <a:pt x="21664" y="23540"/>
                  </a:cubicBezTo>
                  <a:cubicBezTo>
                    <a:pt x="19793" y="22645"/>
                    <a:pt x="18001" y="21587"/>
                    <a:pt x="16189" y="20578"/>
                  </a:cubicBezTo>
                  <a:cubicBezTo>
                    <a:pt x="15443" y="20163"/>
                    <a:pt x="14697" y="19740"/>
                    <a:pt x="13928" y="19365"/>
                  </a:cubicBezTo>
                  <a:cubicBezTo>
                    <a:pt x="13607" y="19207"/>
                    <a:pt x="13229" y="18985"/>
                    <a:pt x="12857" y="18985"/>
                  </a:cubicBezTo>
                  <a:cubicBezTo>
                    <a:pt x="12737" y="18985"/>
                    <a:pt x="12617" y="19009"/>
                    <a:pt x="12500" y="19066"/>
                  </a:cubicBezTo>
                  <a:cubicBezTo>
                    <a:pt x="12209" y="19207"/>
                    <a:pt x="11959" y="19472"/>
                    <a:pt x="11729" y="19693"/>
                  </a:cubicBezTo>
                  <a:cubicBezTo>
                    <a:pt x="11318" y="20094"/>
                    <a:pt x="10928" y="20513"/>
                    <a:pt x="10534" y="20928"/>
                  </a:cubicBezTo>
                  <a:cubicBezTo>
                    <a:pt x="9428" y="22101"/>
                    <a:pt x="8325" y="23277"/>
                    <a:pt x="7166" y="24400"/>
                  </a:cubicBezTo>
                  <a:cubicBezTo>
                    <a:pt x="6929" y="24629"/>
                    <a:pt x="6690" y="24856"/>
                    <a:pt x="6448" y="25080"/>
                  </a:cubicBezTo>
                  <a:lnTo>
                    <a:pt x="6448" y="25080"/>
                  </a:lnTo>
                  <a:cubicBezTo>
                    <a:pt x="7055" y="22855"/>
                    <a:pt x="7613" y="20617"/>
                    <a:pt x="8177" y="18381"/>
                  </a:cubicBezTo>
                  <a:cubicBezTo>
                    <a:pt x="8331" y="17766"/>
                    <a:pt x="8727" y="16974"/>
                    <a:pt x="8278" y="16415"/>
                  </a:cubicBezTo>
                  <a:cubicBezTo>
                    <a:pt x="7575" y="15537"/>
                    <a:pt x="6292" y="15010"/>
                    <a:pt x="5320" y="14501"/>
                  </a:cubicBezTo>
                  <a:cubicBezTo>
                    <a:pt x="4122" y="13870"/>
                    <a:pt x="2890" y="13287"/>
                    <a:pt x="1708" y="12620"/>
                  </a:cubicBezTo>
                  <a:lnTo>
                    <a:pt x="1708" y="12620"/>
                  </a:lnTo>
                  <a:cubicBezTo>
                    <a:pt x="6998" y="10932"/>
                    <a:pt x="12278" y="9210"/>
                    <a:pt x="17556" y="7490"/>
                  </a:cubicBezTo>
                  <a:cubicBezTo>
                    <a:pt x="23048" y="5699"/>
                    <a:pt x="28536" y="3904"/>
                    <a:pt x="34026" y="2105"/>
                  </a:cubicBezTo>
                  <a:cubicBezTo>
                    <a:pt x="34765" y="1863"/>
                    <a:pt x="35503" y="1620"/>
                    <a:pt x="36242" y="1377"/>
                  </a:cubicBezTo>
                  <a:close/>
                  <a:moveTo>
                    <a:pt x="37319" y="0"/>
                  </a:moveTo>
                  <a:cubicBezTo>
                    <a:pt x="37273" y="0"/>
                    <a:pt x="37225" y="7"/>
                    <a:pt x="37176" y="23"/>
                  </a:cubicBezTo>
                  <a:cubicBezTo>
                    <a:pt x="33967" y="1077"/>
                    <a:pt x="30757" y="2128"/>
                    <a:pt x="27546" y="3179"/>
                  </a:cubicBezTo>
                  <a:cubicBezTo>
                    <a:pt x="21382" y="5195"/>
                    <a:pt x="15218" y="7209"/>
                    <a:pt x="9047" y="9209"/>
                  </a:cubicBezTo>
                  <a:cubicBezTo>
                    <a:pt x="6184" y="10137"/>
                    <a:pt x="3319" y="11064"/>
                    <a:pt x="452" y="11976"/>
                  </a:cubicBezTo>
                  <a:lnTo>
                    <a:pt x="452" y="11976"/>
                  </a:lnTo>
                  <a:cubicBezTo>
                    <a:pt x="371" y="11985"/>
                    <a:pt x="297" y="12018"/>
                    <a:pt x="233" y="12067"/>
                  </a:cubicBezTo>
                  <a:lnTo>
                    <a:pt x="233" y="12067"/>
                  </a:lnTo>
                  <a:cubicBezTo>
                    <a:pt x="111" y="12148"/>
                    <a:pt x="46" y="12272"/>
                    <a:pt x="28" y="12402"/>
                  </a:cubicBezTo>
                  <a:lnTo>
                    <a:pt x="28" y="12402"/>
                  </a:lnTo>
                  <a:cubicBezTo>
                    <a:pt x="0" y="12540"/>
                    <a:pt x="26" y="12688"/>
                    <a:pt x="128" y="12807"/>
                  </a:cubicBezTo>
                  <a:lnTo>
                    <a:pt x="128" y="12807"/>
                  </a:lnTo>
                  <a:cubicBezTo>
                    <a:pt x="180" y="12878"/>
                    <a:pt x="249" y="12934"/>
                    <a:pt x="332" y="12964"/>
                  </a:cubicBezTo>
                  <a:lnTo>
                    <a:pt x="332" y="12964"/>
                  </a:lnTo>
                  <a:cubicBezTo>
                    <a:pt x="1532" y="13711"/>
                    <a:pt x="2813" y="14326"/>
                    <a:pt x="4069" y="14970"/>
                  </a:cubicBezTo>
                  <a:cubicBezTo>
                    <a:pt x="5152" y="15529"/>
                    <a:pt x="6416" y="16055"/>
                    <a:pt x="7339" y="16873"/>
                  </a:cubicBezTo>
                  <a:cubicBezTo>
                    <a:pt x="7383" y="16913"/>
                    <a:pt x="7435" y="16989"/>
                    <a:pt x="7487" y="17027"/>
                  </a:cubicBezTo>
                  <a:lnTo>
                    <a:pt x="7487" y="17027"/>
                  </a:lnTo>
                  <a:cubicBezTo>
                    <a:pt x="7393" y="17359"/>
                    <a:pt x="7319" y="17699"/>
                    <a:pt x="7235" y="18033"/>
                  </a:cubicBezTo>
                  <a:cubicBezTo>
                    <a:pt x="6913" y="19321"/>
                    <a:pt x="6584" y="20606"/>
                    <a:pt x="6254" y="21891"/>
                  </a:cubicBezTo>
                  <a:cubicBezTo>
                    <a:pt x="5860" y="23410"/>
                    <a:pt x="5464" y="24931"/>
                    <a:pt x="5034" y="26439"/>
                  </a:cubicBezTo>
                  <a:cubicBezTo>
                    <a:pt x="4930" y="26803"/>
                    <a:pt x="5214" y="27050"/>
                    <a:pt x="5517" y="27050"/>
                  </a:cubicBezTo>
                  <a:cubicBezTo>
                    <a:pt x="5639" y="27050"/>
                    <a:pt x="5763" y="27011"/>
                    <a:pt x="5866" y="26924"/>
                  </a:cubicBezTo>
                  <a:cubicBezTo>
                    <a:pt x="8247" y="24910"/>
                    <a:pt x="10227" y="22525"/>
                    <a:pt x="12464" y="20370"/>
                  </a:cubicBezTo>
                  <a:cubicBezTo>
                    <a:pt x="12589" y="20250"/>
                    <a:pt x="12713" y="20123"/>
                    <a:pt x="12852" y="20018"/>
                  </a:cubicBezTo>
                  <a:cubicBezTo>
                    <a:pt x="12863" y="20009"/>
                    <a:pt x="12877" y="19999"/>
                    <a:pt x="12890" y="19990"/>
                  </a:cubicBezTo>
                  <a:lnTo>
                    <a:pt x="12890" y="19990"/>
                  </a:lnTo>
                  <a:cubicBezTo>
                    <a:pt x="12900" y="19993"/>
                    <a:pt x="12910" y="19997"/>
                    <a:pt x="12921" y="20001"/>
                  </a:cubicBezTo>
                  <a:cubicBezTo>
                    <a:pt x="13088" y="20068"/>
                    <a:pt x="13031" y="20039"/>
                    <a:pt x="13176" y="20106"/>
                  </a:cubicBezTo>
                  <a:cubicBezTo>
                    <a:pt x="13893" y="20437"/>
                    <a:pt x="14584" y="20827"/>
                    <a:pt x="15275" y="21210"/>
                  </a:cubicBezTo>
                  <a:cubicBezTo>
                    <a:pt x="17105" y="22224"/>
                    <a:pt x="18913" y="23285"/>
                    <a:pt x="20786" y="24217"/>
                  </a:cubicBezTo>
                  <a:cubicBezTo>
                    <a:pt x="21424" y="24535"/>
                    <a:pt x="22098" y="24897"/>
                    <a:pt x="22800" y="25057"/>
                  </a:cubicBezTo>
                  <a:cubicBezTo>
                    <a:pt x="22930" y="25087"/>
                    <a:pt x="23053" y="25105"/>
                    <a:pt x="23169" y="25105"/>
                  </a:cubicBezTo>
                  <a:cubicBezTo>
                    <a:pt x="23448" y="25105"/>
                    <a:pt x="23685" y="25004"/>
                    <a:pt x="23880" y="24741"/>
                  </a:cubicBezTo>
                  <a:cubicBezTo>
                    <a:pt x="24388" y="24059"/>
                    <a:pt x="24801" y="23292"/>
                    <a:pt x="25237" y="22563"/>
                  </a:cubicBezTo>
                  <a:cubicBezTo>
                    <a:pt x="26092" y="21124"/>
                    <a:pt x="26933" y="19677"/>
                    <a:pt x="27771" y="18227"/>
                  </a:cubicBezTo>
                  <a:cubicBezTo>
                    <a:pt x="29844" y="14642"/>
                    <a:pt x="31898" y="11043"/>
                    <a:pt x="33946" y="7443"/>
                  </a:cubicBezTo>
                  <a:cubicBezTo>
                    <a:pt x="35191" y="5254"/>
                    <a:pt x="36493" y="3084"/>
                    <a:pt x="37679" y="860"/>
                  </a:cubicBezTo>
                  <a:cubicBezTo>
                    <a:pt x="37698" y="826"/>
                    <a:pt x="37717" y="790"/>
                    <a:pt x="37738" y="754"/>
                  </a:cubicBezTo>
                  <a:cubicBezTo>
                    <a:pt x="37919" y="436"/>
                    <a:pt x="37673" y="0"/>
                    <a:pt x="373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3"/>
            <p:cNvSpPr/>
            <p:nvPr/>
          </p:nvSpPr>
          <p:spPr>
            <a:xfrm>
              <a:off x="3492300" y="863350"/>
              <a:ext cx="474450" cy="278325"/>
            </a:xfrm>
            <a:custGeom>
              <a:avLst/>
              <a:gdLst/>
              <a:ahLst/>
              <a:cxnLst/>
              <a:rect l="l" t="t" r="r" b="b"/>
              <a:pathLst>
                <a:path w="18978" h="11133" extrusionOk="0">
                  <a:moveTo>
                    <a:pt x="18335" y="1"/>
                  </a:moveTo>
                  <a:cubicBezTo>
                    <a:pt x="18285" y="1"/>
                    <a:pt x="18233" y="10"/>
                    <a:pt x="18179" y="31"/>
                  </a:cubicBezTo>
                  <a:cubicBezTo>
                    <a:pt x="15036" y="1249"/>
                    <a:pt x="11985" y="2675"/>
                    <a:pt x="8954" y="4143"/>
                  </a:cubicBezTo>
                  <a:cubicBezTo>
                    <a:pt x="6184" y="5485"/>
                    <a:pt x="3415" y="6829"/>
                    <a:pt x="534" y="7916"/>
                  </a:cubicBezTo>
                  <a:cubicBezTo>
                    <a:pt x="1" y="8116"/>
                    <a:pt x="152" y="8911"/>
                    <a:pt x="623" y="8911"/>
                  </a:cubicBezTo>
                  <a:cubicBezTo>
                    <a:pt x="678" y="8911"/>
                    <a:pt x="737" y="8900"/>
                    <a:pt x="799" y="8877"/>
                  </a:cubicBezTo>
                  <a:cubicBezTo>
                    <a:pt x="5885" y="6960"/>
                    <a:pt x="10658" y="4331"/>
                    <a:pt x="15633" y="2155"/>
                  </a:cubicBezTo>
                  <a:lnTo>
                    <a:pt x="15633" y="2155"/>
                  </a:lnTo>
                  <a:cubicBezTo>
                    <a:pt x="12206" y="4952"/>
                    <a:pt x="8533" y="7433"/>
                    <a:pt x="5160" y="10303"/>
                  </a:cubicBezTo>
                  <a:cubicBezTo>
                    <a:pt x="4776" y="10629"/>
                    <a:pt x="5131" y="11132"/>
                    <a:pt x="5535" y="11132"/>
                  </a:cubicBezTo>
                  <a:cubicBezTo>
                    <a:pt x="5646" y="11132"/>
                    <a:pt x="5760" y="11095"/>
                    <a:pt x="5863" y="11007"/>
                  </a:cubicBezTo>
                  <a:cubicBezTo>
                    <a:pt x="10016" y="7474"/>
                    <a:pt x="14621" y="4533"/>
                    <a:pt x="18664" y="863"/>
                  </a:cubicBezTo>
                  <a:cubicBezTo>
                    <a:pt x="18977" y="577"/>
                    <a:pt x="18723" y="1"/>
                    <a:pt x="183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3"/>
            <p:cNvSpPr/>
            <p:nvPr/>
          </p:nvSpPr>
          <p:spPr>
            <a:xfrm>
              <a:off x="3428775" y="1197550"/>
              <a:ext cx="352850" cy="128775"/>
            </a:xfrm>
            <a:custGeom>
              <a:avLst/>
              <a:gdLst/>
              <a:ahLst/>
              <a:cxnLst/>
              <a:rect l="l" t="t" r="r" b="b"/>
              <a:pathLst>
                <a:path w="14114" h="5151" extrusionOk="0">
                  <a:moveTo>
                    <a:pt x="13430" y="0"/>
                  </a:moveTo>
                  <a:cubicBezTo>
                    <a:pt x="13384" y="0"/>
                    <a:pt x="13335" y="7"/>
                    <a:pt x="13283" y="21"/>
                  </a:cubicBezTo>
                  <a:cubicBezTo>
                    <a:pt x="8994" y="1241"/>
                    <a:pt x="4865" y="2969"/>
                    <a:pt x="568" y="4169"/>
                  </a:cubicBezTo>
                  <a:cubicBezTo>
                    <a:pt x="1" y="4328"/>
                    <a:pt x="175" y="5151"/>
                    <a:pt x="688" y="5151"/>
                  </a:cubicBezTo>
                  <a:cubicBezTo>
                    <a:pt x="734" y="5151"/>
                    <a:pt x="782" y="5144"/>
                    <a:pt x="833" y="5130"/>
                  </a:cubicBezTo>
                  <a:cubicBezTo>
                    <a:pt x="5131" y="3929"/>
                    <a:pt x="9260" y="2202"/>
                    <a:pt x="13549" y="982"/>
                  </a:cubicBezTo>
                  <a:cubicBezTo>
                    <a:pt x="14113" y="822"/>
                    <a:pt x="13940" y="0"/>
                    <a:pt x="134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1" name="Google Shape;801;p3"/>
          <p:cNvGrpSpPr/>
          <p:nvPr/>
        </p:nvGrpSpPr>
        <p:grpSpPr>
          <a:xfrm rot="-6299880" flipH="1">
            <a:off x="1763090" y="476245"/>
            <a:ext cx="708049" cy="444266"/>
            <a:chOff x="1445125" y="3867675"/>
            <a:chExt cx="803300" cy="502950"/>
          </a:xfrm>
        </p:grpSpPr>
        <p:sp>
          <p:nvSpPr>
            <p:cNvPr id="802" name="Google Shape;802;p3"/>
            <p:cNvSpPr/>
            <p:nvPr/>
          </p:nvSpPr>
          <p:spPr>
            <a:xfrm>
              <a:off x="1445125" y="3867675"/>
              <a:ext cx="535450" cy="502950"/>
            </a:xfrm>
            <a:custGeom>
              <a:avLst/>
              <a:gdLst/>
              <a:ahLst/>
              <a:cxnLst/>
              <a:rect l="l" t="t" r="r" b="b"/>
              <a:pathLst>
                <a:path w="21418" h="20118" extrusionOk="0">
                  <a:moveTo>
                    <a:pt x="5846" y="993"/>
                  </a:moveTo>
                  <a:cubicBezTo>
                    <a:pt x="6726" y="993"/>
                    <a:pt x="7300" y="1814"/>
                    <a:pt x="7545" y="2688"/>
                  </a:cubicBezTo>
                  <a:cubicBezTo>
                    <a:pt x="7686" y="3200"/>
                    <a:pt x="7749" y="3726"/>
                    <a:pt x="7770" y="4255"/>
                  </a:cubicBezTo>
                  <a:cubicBezTo>
                    <a:pt x="7787" y="4700"/>
                    <a:pt x="7676" y="5216"/>
                    <a:pt x="7812" y="5641"/>
                  </a:cubicBezTo>
                  <a:cubicBezTo>
                    <a:pt x="8017" y="6280"/>
                    <a:pt x="8790" y="6621"/>
                    <a:pt x="9352" y="6861"/>
                  </a:cubicBezTo>
                  <a:cubicBezTo>
                    <a:pt x="10899" y="7523"/>
                    <a:pt x="12588" y="7895"/>
                    <a:pt x="14238" y="8195"/>
                  </a:cubicBezTo>
                  <a:cubicBezTo>
                    <a:pt x="14279" y="8202"/>
                    <a:pt x="14320" y="8206"/>
                    <a:pt x="14360" y="8206"/>
                  </a:cubicBezTo>
                  <a:cubicBezTo>
                    <a:pt x="14538" y="8206"/>
                    <a:pt x="14697" y="8128"/>
                    <a:pt x="14800" y="7965"/>
                  </a:cubicBezTo>
                  <a:cubicBezTo>
                    <a:pt x="15658" y="6602"/>
                    <a:pt x="16673" y="5266"/>
                    <a:pt x="17868" y="4181"/>
                  </a:cubicBezTo>
                  <a:cubicBezTo>
                    <a:pt x="18246" y="3837"/>
                    <a:pt x="19055" y="3130"/>
                    <a:pt x="19662" y="3130"/>
                  </a:cubicBezTo>
                  <a:cubicBezTo>
                    <a:pt x="19761" y="3130"/>
                    <a:pt x="19855" y="3149"/>
                    <a:pt x="19941" y="3191"/>
                  </a:cubicBezTo>
                  <a:cubicBezTo>
                    <a:pt x="19972" y="3206"/>
                    <a:pt x="20042" y="3282"/>
                    <a:pt x="20078" y="3334"/>
                  </a:cubicBezTo>
                  <a:cubicBezTo>
                    <a:pt x="20170" y="3474"/>
                    <a:pt x="20200" y="3554"/>
                    <a:pt x="20244" y="3703"/>
                  </a:cubicBezTo>
                  <a:cubicBezTo>
                    <a:pt x="20356" y="4074"/>
                    <a:pt x="20385" y="4459"/>
                    <a:pt x="20391" y="4845"/>
                  </a:cubicBezTo>
                  <a:cubicBezTo>
                    <a:pt x="20434" y="7253"/>
                    <a:pt x="19715" y="9724"/>
                    <a:pt x="18959" y="11987"/>
                  </a:cubicBezTo>
                  <a:cubicBezTo>
                    <a:pt x="18546" y="13223"/>
                    <a:pt x="18074" y="14443"/>
                    <a:pt x="17505" y="15619"/>
                  </a:cubicBezTo>
                  <a:cubicBezTo>
                    <a:pt x="16974" y="16720"/>
                    <a:pt x="16385" y="17795"/>
                    <a:pt x="15472" y="18631"/>
                  </a:cubicBezTo>
                  <a:cubicBezTo>
                    <a:pt x="15279" y="18808"/>
                    <a:pt x="15055" y="19008"/>
                    <a:pt x="14800" y="19090"/>
                  </a:cubicBezTo>
                  <a:cubicBezTo>
                    <a:pt x="14731" y="19114"/>
                    <a:pt x="14679" y="19127"/>
                    <a:pt x="14633" y="19127"/>
                  </a:cubicBezTo>
                  <a:cubicBezTo>
                    <a:pt x="14584" y="19127"/>
                    <a:pt x="14541" y="19112"/>
                    <a:pt x="14491" y="19078"/>
                  </a:cubicBezTo>
                  <a:cubicBezTo>
                    <a:pt x="14179" y="18859"/>
                    <a:pt x="14040" y="18279"/>
                    <a:pt x="13943" y="17913"/>
                  </a:cubicBezTo>
                  <a:cubicBezTo>
                    <a:pt x="13496" y="16204"/>
                    <a:pt x="13420" y="14392"/>
                    <a:pt x="13231" y="12644"/>
                  </a:cubicBezTo>
                  <a:cubicBezTo>
                    <a:pt x="13231" y="12642"/>
                    <a:pt x="13231" y="12641"/>
                    <a:pt x="13230" y="12640"/>
                  </a:cubicBezTo>
                  <a:lnTo>
                    <a:pt x="13230" y="12640"/>
                  </a:lnTo>
                  <a:cubicBezTo>
                    <a:pt x="13241" y="12479"/>
                    <a:pt x="13172" y="12316"/>
                    <a:pt x="12984" y="12214"/>
                  </a:cubicBezTo>
                  <a:cubicBezTo>
                    <a:pt x="12340" y="11860"/>
                    <a:pt x="11598" y="11675"/>
                    <a:pt x="10890" y="11496"/>
                  </a:cubicBezTo>
                  <a:cubicBezTo>
                    <a:pt x="10069" y="11291"/>
                    <a:pt x="9239" y="11119"/>
                    <a:pt x="8404" y="10971"/>
                  </a:cubicBezTo>
                  <a:cubicBezTo>
                    <a:pt x="7943" y="10890"/>
                    <a:pt x="7439" y="10757"/>
                    <a:pt x="6964" y="10757"/>
                  </a:cubicBezTo>
                  <a:cubicBezTo>
                    <a:pt x="6933" y="10757"/>
                    <a:pt x="6903" y="10757"/>
                    <a:pt x="6873" y="10758"/>
                  </a:cubicBezTo>
                  <a:cubicBezTo>
                    <a:pt x="6281" y="10782"/>
                    <a:pt x="5857" y="11237"/>
                    <a:pt x="5518" y="11671"/>
                  </a:cubicBezTo>
                  <a:cubicBezTo>
                    <a:pt x="4848" y="12532"/>
                    <a:pt x="4110" y="13945"/>
                    <a:pt x="2900" y="13945"/>
                  </a:cubicBezTo>
                  <a:cubicBezTo>
                    <a:pt x="2748" y="13945"/>
                    <a:pt x="2589" y="13923"/>
                    <a:pt x="2421" y="13874"/>
                  </a:cubicBezTo>
                  <a:cubicBezTo>
                    <a:pt x="1265" y="13539"/>
                    <a:pt x="1147" y="12161"/>
                    <a:pt x="1191" y="11150"/>
                  </a:cubicBezTo>
                  <a:cubicBezTo>
                    <a:pt x="1259" y="9547"/>
                    <a:pt x="1735" y="7959"/>
                    <a:pt x="2242" y="6446"/>
                  </a:cubicBezTo>
                  <a:cubicBezTo>
                    <a:pt x="2666" y="5186"/>
                    <a:pt x="3155" y="3943"/>
                    <a:pt x="3669" y="2717"/>
                  </a:cubicBezTo>
                  <a:cubicBezTo>
                    <a:pt x="4014" y="1894"/>
                    <a:pt x="4701" y="1150"/>
                    <a:pt x="5619" y="1011"/>
                  </a:cubicBezTo>
                  <a:cubicBezTo>
                    <a:pt x="5697" y="999"/>
                    <a:pt x="5772" y="993"/>
                    <a:pt x="5846" y="993"/>
                  </a:cubicBezTo>
                  <a:close/>
                  <a:moveTo>
                    <a:pt x="5851" y="1"/>
                  </a:moveTo>
                  <a:cubicBezTo>
                    <a:pt x="4753" y="1"/>
                    <a:pt x="3750" y="699"/>
                    <a:pt x="3144" y="1580"/>
                  </a:cubicBezTo>
                  <a:cubicBezTo>
                    <a:pt x="2849" y="2009"/>
                    <a:pt x="2683" y="2515"/>
                    <a:pt x="2487" y="2993"/>
                  </a:cubicBezTo>
                  <a:cubicBezTo>
                    <a:pt x="2217" y="3653"/>
                    <a:pt x="1954" y="4314"/>
                    <a:pt x="1705" y="4982"/>
                  </a:cubicBezTo>
                  <a:cubicBezTo>
                    <a:pt x="1113" y="6581"/>
                    <a:pt x="576" y="8224"/>
                    <a:pt x="323" y="9914"/>
                  </a:cubicBezTo>
                  <a:cubicBezTo>
                    <a:pt x="121" y="11253"/>
                    <a:pt x="1" y="12901"/>
                    <a:pt x="913" y="14026"/>
                  </a:cubicBezTo>
                  <a:cubicBezTo>
                    <a:pt x="1411" y="14639"/>
                    <a:pt x="2111" y="14918"/>
                    <a:pt x="2824" y="14918"/>
                  </a:cubicBezTo>
                  <a:cubicBezTo>
                    <a:pt x="3509" y="14918"/>
                    <a:pt x="4207" y="14660"/>
                    <a:pt x="4751" y="14192"/>
                  </a:cubicBezTo>
                  <a:cubicBezTo>
                    <a:pt x="5371" y="13659"/>
                    <a:pt x="5777" y="12949"/>
                    <a:pt x="6272" y="12311"/>
                  </a:cubicBezTo>
                  <a:cubicBezTo>
                    <a:pt x="6566" y="11931"/>
                    <a:pt x="6732" y="11776"/>
                    <a:pt x="7065" y="11776"/>
                  </a:cubicBezTo>
                  <a:cubicBezTo>
                    <a:pt x="7129" y="11776"/>
                    <a:pt x="7199" y="11782"/>
                    <a:pt x="7277" y="11793"/>
                  </a:cubicBezTo>
                  <a:cubicBezTo>
                    <a:pt x="8166" y="11915"/>
                    <a:pt x="9053" y="12094"/>
                    <a:pt x="9930" y="12292"/>
                  </a:cubicBezTo>
                  <a:cubicBezTo>
                    <a:pt x="10726" y="12472"/>
                    <a:pt x="11550" y="12626"/>
                    <a:pt x="12268" y="12966"/>
                  </a:cubicBezTo>
                  <a:lnTo>
                    <a:pt x="12268" y="12966"/>
                  </a:lnTo>
                  <a:cubicBezTo>
                    <a:pt x="12439" y="14633"/>
                    <a:pt x="12548" y="16332"/>
                    <a:pt x="12930" y="17963"/>
                  </a:cubicBezTo>
                  <a:cubicBezTo>
                    <a:pt x="13136" y="18845"/>
                    <a:pt x="13555" y="20118"/>
                    <a:pt x="14640" y="20118"/>
                  </a:cubicBezTo>
                  <a:cubicBezTo>
                    <a:pt x="14672" y="20118"/>
                    <a:pt x="14706" y="20116"/>
                    <a:pt x="14739" y="20114"/>
                  </a:cubicBezTo>
                  <a:cubicBezTo>
                    <a:pt x="15314" y="20074"/>
                    <a:pt x="15818" y="19674"/>
                    <a:pt x="16220" y="19295"/>
                  </a:cubicBezTo>
                  <a:cubicBezTo>
                    <a:pt x="16778" y="18770"/>
                    <a:pt x="17242" y="18165"/>
                    <a:pt x="17630" y="17506"/>
                  </a:cubicBezTo>
                  <a:cubicBezTo>
                    <a:pt x="18329" y="16326"/>
                    <a:pt x="18879" y="15058"/>
                    <a:pt x="19372" y="13779"/>
                  </a:cubicBezTo>
                  <a:cubicBezTo>
                    <a:pt x="20387" y="11140"/>
                    <a:pt x="21255" y="8266"/>
                    <a:pt x="21379" y="5422"/>
                  </a:cubicBezTo>
                  <a:cubicBezTo>
                    <a:pt x="21417" y="4558"/>
                    <a:pt x="21409" y="3509"/>
                    <a:pt x="20893" y="2768"/>
                  </a:cubicBezTo>
                  <a:cubicBezTo>
                    <a:pt x="20591" y="2334"/>
                    <a:pt x="20167" y="2169"/>
                    <a:pt x="19717" y="2169"/>
                  </a:cubicBezTo>
                  <a:cubicBezTo>
                    <a:pt x="19269" y="2169"/>
                    <a:pt x="18796" y="2332"/>
                    <a:pt x="18392" y="2557"/>
                  </a:cubicBezTo>
                  <a:cubicBezTo>
                    <a:pt x="17206" y="3219"/>
                    <a:pt x="16258" y="4331"/>
                    <a:pt x="15430" y="5382"/>
                  </a:cubicBezTo>
                  <a:cubicBezTo>
                    <a:pt x="14975" y="5959"/>
                    <a:pt x="14535" y="6551"/>
                    <a:pt x="14131" y="7165"/>
                  </a:cubicBezTo>
                  <a:lnTo>
                    <a:pt x="14131" y="7165"/>
                  </a:lnTo>
                  <a:cubicBezTo>
                    <a:pt x="12741" y="6903"/>
                    <a:pt x="11340" y="6572"/>
                    <a:pt x="10022" y="6067"/>
                  </a:cubicBezTo>
                  <a:cubicBezTo>
                    <a:pt x="9692" y="5938"/>
                    <a:pt x="9355" y="5795"/>
                    <a:pt x="9057" y="5599"/>
                  </a:cubicBezTo>
                  <a:cubicBezTo>
                    <a:pt x="8975" y="5544"/>
                    <a:pt x="8902" y="5490"/>
                    <a:pt x="8830" y="5420"/>
                  </a:cubicBezTo>
                  <a:cubicBezTo>
                    <a:pt x="8801" y="5393"/>
                    <a:pt x="8791" y="5386"/>
                    <a:pt x="8788" y="5385"/>
                  </a:cubicBezTo>
                  <a:lnTo>
                    <a:pt x="8788" y="5385"/>
                  </a:lnTo>
                  <a:cubicBezTo>
                    <a:pt x="8787" y="5381"/>
                    <a:pt x="8781" y="5370"/>
                    <a:pt x="8767" y="5346"/>
                  </a:cubicBezTo>
                  <a:cubicBezTo>
                    <a:pt x="8764" y="5342"/>
                    <a:pt x="8761" y="5338"/>
                    <a:pt x="8759" y="5334"/>
                  </a:cubicBezTo>
                  <a:lnTo>
                    <a:pt x="8759" y="5334"/>
                  </a:lnTo>
                  <a:cubicBezTo>
                    <a:pt x="8759" y="5333"/>
                    <a:pt x="8759" y="5331"/>
                    <a:pt x="8758" y="5329"/>
                  </a:cubicBezTo>
                  <a:cubicBezTo>
                    <a:pt x="8680" y="4813"/>
                    <a:pt x="8779" y="4238"/>
                    <a:pt x="8729" y="3712"/>
                  </a:cubicBezTo>
                  <a:cubicBezTo>
                    <a:pt x="8683" y="3244"/>
                    <a:pt x="8611" y="2774"/>
                    <a:pt x="8476" y="2325"/>
                  </a:cubicBezTo>
                  <a:cubicBezTo>
                    <a:pt x="8116" y="1129"/>
                    <a:pt x="7256" y="33"/>
                    <a:pt x="5914" y="2"/>
                  </a:cubicBezTo>
                  <a:cubicBezTo>
                    <a:pt x="5893" y="1"/>
                    <a:pt x="5872" y="1"/>
                    <a:pt x="585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3"/>
            <p:cNvSpPr/>
            <p:nvPr/>
          </p:nvSpPr>
          <p:spPr>
            <a:xfrm>
              <a:off x="1903525" y="4088100"/>
              <a:ext cx="344900" cy="185850"/>
            </a:xfrm>
            <a:custGeom>
              <a:avLst/>
              <a:gdLst/>
              <a:ahLst/>
              <a:cxnLst/>
              <a:rect l="l" t="t" r="r" b="b"/>
              <a:pathLst>
                <a:path w="13796" h="7434" extrusionOk="0">
                  <a:moveTo>
                    <a:pt x="2035" y="1"/>
                  </a:moveTo>
                  <a:cubicBezTo>
                    <a:pt x="1593" y="1"/>
                    <a:pt x="1301" y="661"/>
                    <a:pt x="1777" y="928"/>
                  </a:cubicBezTo>
                  <a:cubicBezTo>
                    <a:pt x="5023" y="2748"/>
                    <a:pt x="8420" y="4238"/>
                    <a:pt x="11476" y="6352"/>
                  </a:cubicBezTo>
                  <a:lnTo>
                    <a:pt x="11476" y="6352"/>
                  </a:lnTo>
                  <a:cubicBezTo>
                    <a:pt x="7847" y="6103"/>
                    <a:pt x="4252" y="5482"/>
                    <a:pt x="636" y="5110"/>
                  </a:cubicBezTo>
                  <a:cubicBezTo>
                    <a:pt x="615" y="5108"/>
                    <a:pt x="596" y="5107"/>
                    <a:pt x="577" y="5107"/>
                  </a:cubicBezTo>
                  <a:cubicBezTo>
                    <a:pt x="0" y="5107"/>
                    <a:pt x="24" y="6045"/>
                    <a:pt x="636" y="6106"/>
                  </a:cubicBezTo>
                  <a:cubicBezTo>
                    <a:pt x="4792" y="6534"/>
                    <a:pt x="8919" y="7290"/>
                    <a:pt x="13101" y="7434"/>
                  </a:cubicBezTo>
                  <a:cubicBezTo>
                    <a:pt x="13106" y="7434"/>
                    <a:pt x="13111" y="7434"/>
                    <a:pt x="13115" y="7434"/>
                  </a:cubicBezTo>
                  <a:cubicBezTo>
                    <a:pt x="13508" y="7434"/>
                    <a:pt x="13796" y="6851"/>
                    <a:pt x="13455" y="6582"/>
                  </a:cubicBezTo>
                  <a:cubicBezTo>
                    <a:pt x="11767" y="5262"/>
                    <a:pt x="9981" y="4109"/>
                    <a:pt x="8087" y="3106"/>
                  </a:cubicBezTo>
                  <a:cubicBezTo>
                    <a:pt x="6157" y="2083"/>
                    <a:pt x="4187" y="1139"/>
                    <a:pt x="2281" y="69"/>
                  </a:cubicBezTo>
                  <a:cubicBezTo>
                    <a:pt x="2197" y="21"/>
                    <a:pt x="2114" y="1"/>
                    <a:pt x="20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3"/>
            <p:cNvSpPr/>
            <p:nvPr/>
          </p:nvSpPr>
          <p:spPr>
            <a:xfrm>
              <a:off x="1462675" y="3884050"/>
              <a:ext cx="125100" cy="332450"/>
            </a:xfrm>
            <a:custGeom>
              <a:avLst/>
              <a:gdLst/>
              <a:ahLst/>
              <a:cxnLst/>
              <a:rect l="l" t="t" r="r" b="b"/>
              <a:pathLst>
                <a:path w="5004" h="13298" extrusionOk="0">
                  <a:moveTo>
                    <a:pt x="4226" y="0"/>
                  </a:moveTo>
                  <a:cubicBezTo>
                    <a:pt x="3978" y="0"/>
                    <a:pt x="3745" y="159"/>
                    <a:pt x="3776" y="478"/>
                  </a:cubicBezTo>
                  <a:cubicBezTo>
                    <a:pt x="3995" y="2762"/>
                    <a:pt x="3470" y="4910"/>
                    <a:pt x="2764" y="7066"/>
                  </a:cubicBezTo>
                  <a:cubicBezTo>
                    <a:pt x="2160" y="8913"/>
                    <a:pt x="1574" y="10906"/>
                    <a:pt x="310" y="12425"/>
                  </a:cubicBezTo>
                  <a:cubicBezTo>
                    <a:pt x="1" y="12799"/>
                    <a:pt x="333" y="13298"/>
                    <a:pt x="690" y="13298"/>
                  </a:cubicBezTo>
                  <a:cubicBezTo>
                    <a:pt x="802" y="13298"/>
                    <a:pt x="916" y="13249"/>
                    <a:pt x="1014" y="13131"/>
                  </a:cubicBezTo>
                  <a:cubicBezTo>
                    <a:pt x="2366" y="11506"/>
                    <a:pt x="3030" y="9452"/>
                    <a:pt x="3679" y="7474"/>
                  </a:cubicBezTo>
                  <a:cubicBezTo>
                    <a:pt x="4424" y="5193"/>
                    <a:pt x="5004" y="2899"/>
                    <a:pt x="4772" y="478"/>
                  </a:cubicBezTo>
                  <a:cubicBezTo>
                    <a:pt x="4741" y="160"/>
                    <a:pt x="4476" y="0"/>
                    <a:pt x="42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5" name="Google Shape;805;p3"/>
          <p:cNvSpPr/>
          <p:nvPr/>
        </p:nvSpPr>
        <p:spPr>
          <a:xfrm>
            <a:off x="1957275" y="137242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6" name="Google Shape;806;p3"/>
          <p:cNvSpPr/>
          <p:nvPr/>
        </p:nvSpPr>
        <p:spPr>
          <a:xfrm>
            <a:off x="3215800" y="83127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7" name="Google Shape;807;p3"/>
          <p:cNvSpPr/>
          <p:nvPr/>
        </p:nvSpPr>
        <p:spPr>
          <a:xfrm>
            <a:off x="7826025" y="411602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lt1"/>
        </a:solidFill>
        <a:effectLst/>
      </p:bgPr>
    </p:bg>
    <p:spTree>
      <p:nvGrpSpPr>
        <p:cNvPr id="1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9" name="Google Shape;809;p4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810" name="Google Shape;810;p4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4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4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4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4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4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4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4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4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4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4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4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4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4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4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4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4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4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4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4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4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4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4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4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4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4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4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4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4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4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4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4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4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4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4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4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4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4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4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4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4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4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4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4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4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4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4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4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4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4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4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4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4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4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4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4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4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4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4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4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4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4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4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4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4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4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4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4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4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4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4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4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4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4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4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4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4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4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4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4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4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4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4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4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4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4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4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4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4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4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4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4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4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4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4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4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4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4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4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4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4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4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4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4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4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4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4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4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4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4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4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4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4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4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4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4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4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4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4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4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4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4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4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4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4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4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4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4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4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4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4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4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4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4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4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4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4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4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4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4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4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4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4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4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4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4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4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4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4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4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4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4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4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4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4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4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4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4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4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4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4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4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4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4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4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4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4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4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4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4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4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4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4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4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4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4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4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4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4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4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4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4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4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4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4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4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4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4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4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4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4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4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4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4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4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4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4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4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4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4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4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4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4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4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4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4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4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4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4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4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4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4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4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4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4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4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4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4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4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4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4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4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4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4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4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4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4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4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4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4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4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4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4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4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4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4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4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4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4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4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4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4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4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4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4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4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4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4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4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4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4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4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4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4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4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4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4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4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4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4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4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4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4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4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4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4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4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4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4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4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4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4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4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4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4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4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4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4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4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4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4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4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4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4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4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4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4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4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4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4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4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4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4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4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4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4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4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4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4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4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4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4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4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4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4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4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4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4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4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4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4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4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4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4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4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4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4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4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4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4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4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4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4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4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4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4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4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4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4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4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4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4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4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4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4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4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4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4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4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4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4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4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4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4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4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4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4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4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4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4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4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4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4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4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4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4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4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4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4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4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0" name="Google Shape;1170;p4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71" name="Google Shape;1171;p4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1172" name="Google Shape;1172;p4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4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4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4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4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4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4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4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4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4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4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4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4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4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4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4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4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4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0" name="Google Shape;1190;p4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  <p:sp>
        <p:nvSpPr>
          <p:cNvPr id="1191" name="Google Shape;1191;p4"/>
          <p:cNvSpPr txBox="1">
            <a:spLocks noGrp="1"/>
          </p:cNvSpPr>
          <p:nvPr>
            <p:ph type="body" idx="1"/>
          </p:nvPr>
        </p:nvSpPr>
        <p:spPr>
          <a:xfrm>
            <a:off x="1270650" y="1202075"/>
            <a:ext cx="7020000" cy="3406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lt1"/>
        </a:solidFill>
        <a:effectLst/>
      </p:bgPr>
    </p:bg>
    <p:spTree>
      <p:nvGrpSpPr>
        <p:cNvPr id="1" name="Shape 1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3" name="Google Shape;1193;p5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1194" name="Google Shape;1194;p5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5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5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5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5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5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5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5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5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5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5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5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5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5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5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5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5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5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5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5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5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5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5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5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5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5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5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5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5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5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5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5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5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5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5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5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5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5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5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5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5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5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5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5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5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5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5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5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5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5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5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5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5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5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5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5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5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5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5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5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5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5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5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5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5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5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5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5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5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5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5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5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5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5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5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5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5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5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5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5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5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5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5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5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5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5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5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5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5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5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5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5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5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5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5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5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5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5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5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5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5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5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5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5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5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5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5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5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5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5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5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5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5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5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5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5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5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5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5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5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5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5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5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5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5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5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5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5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5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5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5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5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5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5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5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5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5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5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5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5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5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5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5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5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5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5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5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5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5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5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5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5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5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5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5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5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5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5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5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5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5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5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5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5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5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5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5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5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5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5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5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5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5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5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5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5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5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5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5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5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5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5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5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5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5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5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5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5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5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5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5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5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5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5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5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5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5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5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5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5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5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5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5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5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5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5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5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5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5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5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5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5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5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5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5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5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5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5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5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5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5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5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5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5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5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5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5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5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5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5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5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5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5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5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5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5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5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5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5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5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5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5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5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5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5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5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5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5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5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5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5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5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5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5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5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5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5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5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5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5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5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5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5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5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5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5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5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5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5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5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5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5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5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5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5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5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5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5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5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5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5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5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5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5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5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5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5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5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5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5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5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5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5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5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5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5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5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5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5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5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5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5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5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5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5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5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5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5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5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5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5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5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5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5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5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5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5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5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5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5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5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5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5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5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5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5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5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5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5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5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5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5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5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5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5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5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5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5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5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5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5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5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5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5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5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5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5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5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5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5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5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5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5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5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5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5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5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5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5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5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54" name="Google Shape;1554;p5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55" name="Google Shape;1555;p5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1556" name="Google Shape;1556;p5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5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5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5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5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5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5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5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5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5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5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5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5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5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5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5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5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5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74" name="Google Shape;1574;p5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35004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  <p:sp>
        <p:nvSpPr>
          <p:cNvPr id="1575" name="Google Shape;1575;p5"/>
          <p:cNvSpPr txBox="1">
            <a:spLocks noGrp="1"/>
          </p:cNvSpPr>
          <p:nvPr>
            <p:ph type="subTitle" idx="1"/>
          </p:nvPr>
        </p:nvSpPr>
        <p:spPr>
          <a:xfrm>
            <a:off x="1270650" y="1202075"/>
            <a:ext cx="3500400" cy="388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9pPr>
          </a:lstStyle>
          <a:p>
            <a:endParaRPr/>
          </a:p>
        </p:txBody>
      </p:sp>
      <p:sp>
        <p:nvSpPr>
          <p:cNvPr id="1576" name="Google Shape;1576;p5"/>
          <p:cNvSpPr txBox="1">
            <a:spLocks noGrp="1"/>
          </p:cNvSpPr>
          <p:nvPr>
            <p:ph type="subTitle" idx="2"/>
          </p:nvPr>
        </p:nvSpPr>
        <p:spPr>
          <a:xfrm>
            <a:off x="1270650" y="1514375"/>
            <a:ext cx="3500400" cy="295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7" name="Google Shape;1577;p5"/>
          <p:cNvSpPr txBox="1">
            <a:spLocks noGrp="1"/>
          </p:cNvSpPr>
          <p:nvPr>
            <p:ph type="title" idx="3"/>
          </p:nvPr>
        </p:nvSpPr>
        <p:spPr>
          <a:xfrm>
            <a:off x="4771050" y="629375"/>
            <a:ext cx="35004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  <p:sp>
        <p:nvSpPr>
          <p:cNvPr id="1578" name="Google Shape;1578;p5"/>
          <p:cNvSpPr txBox="1">
            <a:spLocks noGrp="1"/>
          </p:cNvSpPr>
          <p:nvPr>
            <p:ph type="subTitle" idx="4"/>
          </p:nvPr>
        </p:nvSpPr>
        <p:spPr>
          <a:xfrm>
            <a:off x="4771050" y="1202075"/>
            <a:ext cx="3500400" cy="388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9pPr>
          </a:lstStyle>
          <a:p>
            <a:endParaRPr/>
          </a:p>
        </p:txBody>
      </p:sp>
      <p:sp>
        <p:nvSpPr>
          <p:cNvPr id="1579" name="Google Shape;1579;p5"/>
          <p:cNvSpPr txBox="1">
            <a:spLocks noGrp="1"/>
          </p:cNvSpPr>
          <p:nvPr>
            <p:ph type="subTitle" idx="5"/>
          </p:nvPr>
        </p:nvSpPr>
        <p:spPr>
          <a:xfrm>
            <a:off x="4771050" y="1514375"/>
            <a:ext cx="3500400" cy="295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lt1"/>
        </a:solidFill>
        <a:effectLst/>
      </p:bgPr>
    </p:bg>
    <p:spTree>
      <p:nvGrpSpPr>
        <p:cNvPr id="1" name="Shape 1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81" name="Google Shape;1581;p6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1582" name="Google Shape;1582;p6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6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6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6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6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6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6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6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6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6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6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6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6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6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6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6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6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6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6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6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6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6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6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6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6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6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6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6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6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6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6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6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6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6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6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6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6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6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6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6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6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6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6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6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6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6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6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6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6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6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6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6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6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6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6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1637;p6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6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6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6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6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6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6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4" name="Google Shape;1644;p6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1645;p6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6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1647;p6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648;p6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6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6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651;p6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652;p6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6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6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6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6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6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6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6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6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6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6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6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6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6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6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6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6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6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6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6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6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6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6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6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6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6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6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6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6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6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6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6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6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6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6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6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6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6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6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6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6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6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6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6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6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6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6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6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6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6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6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6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6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6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6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6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6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6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6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6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6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6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6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6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6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6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6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6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6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6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6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6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6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6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6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6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6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6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6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6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6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6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6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6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6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6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6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6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6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6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6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6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6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6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6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6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6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6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6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6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6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6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6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6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6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6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6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6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6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6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6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6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6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6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6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6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6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6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6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6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6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6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6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6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6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6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6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6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1780;p6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" name="Google Shape;1781;p6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1782;p6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6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6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1785;p6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" name="Google Shape;1786;p6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1787;p6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1788;p6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" name="Google Shape;1789;p6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6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6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6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6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6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6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6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1797;p6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1798;p6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1799;p6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6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6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1802;p6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6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6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6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6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6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" name="Google Shape;1808;p6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6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1810;p6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" name="Google Shape;1811;p6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" name="Google Shape;1812;p6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6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1814;p6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" name="Google Shape;1815;p6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" name="Google Shape;1816;p6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" name="Google Shape;1817;p6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" name="Google Shape;1818;p6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1819;p6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1820;p6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6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6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6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6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6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6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6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6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6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6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6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6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6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6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6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1836;p6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6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6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6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0" name="Google Shape;1840;p6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1" name="Google Shape;1841;p6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6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6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6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6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6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1847;p6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6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6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6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6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6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6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1854;p6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1855;p6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6" name="Google Shape;1856;p6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7" name="Google Shape;1857;p6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6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1859;p6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0" name="Google Shape;1860;p6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1" name="Google Shape;1861;p6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1862;p6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6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1864;p6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6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1866;p6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7" name="Google Shape;1867;p6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8" name="Google Shape;1868;p6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9" name="Google Shape;1869;p6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0" name="Google Shape;1870;p6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1" name="Google Shape;1871;p6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2" name="Google Shape;1872;p6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3" name="Google Shape;1873;p6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4" name="Google Shape;1874;p6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5" name="Google Shape;1875;p6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6" name="Google Shape;1876;p6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7" name="Google Shape;1877;p6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1878;p6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9" name="Google Shape;1879;p6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0" name="Google Shape;1880;p6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1881;p6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6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3" name="Google Shape;1883;p6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4" name="Google Shape;1884;p6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6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6" name="Google Shape;1886;p6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7" name="Google Shape;1887;p6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1888;p6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9" name="Google Shape;1889;p6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0" name="Google Shape;1890;p6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1" name="Google Shape;1891;p6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2" name="Google Shape;1892;p6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3" name="Google Shape;1893;p6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4" name="Google Shape;1894;p6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5" name="Google Shape;1895;p6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6" name="Google Shape;1896;p6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7" name="Google Shape;1897;p6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8" name="Google Shape;1898;p6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9" name="Google Shape;1899;p6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0" name="Google Shape;1900;p6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1" name="Google Shape;1901;p6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2" name="Google Shape;1902;p6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3" name="Google Shape;1903;p6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4" name="Google Shape;1904;p6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5" name="Google Shape;1905;p6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6" name="Google Shape;1906;p6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7" name="Google Shape;1907;p6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8" name="Google Shape;1908;p6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9" name="Google Shape;1909;p6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0" name="Google Shape;1910;p6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1" name="Google Shape;1911;p6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2" name="Google Shape;1912;p6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3" name="Google Shape;1913;p6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4" name="Google Shape;1914;p6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5" name="Google Shape;1915;p6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6" name="Google Shape;1916;p6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7" name="Google Shape;1917;p6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8" name="Google Shape;1918;p6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9" name="Google Shape;1919;p6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0" name="Google Shape;1920;p6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1" name="Google Shape;1921;p6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2" name="Google Shape;1922;p6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3" name="Google Shape;1923;p6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4" name="Google Shape;1924;p6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5" name="Google Shape;1925;p6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6" name="Google Shape;1926;p6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7" name="Google Shape;1927;p6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8" name="Google Shape;1928;p6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9" name="Google Shape;1929;p6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0" name="Google Shape;1930;p6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1" name="Google Shape;1931;p6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2" name="Google Shape;1932;p6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3" name="Google Shape;1933;p6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4" name="Google Shape;1934;p6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5" name="Google Shape;1935;p6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6" name="Google Shape;1936;p6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7" name="Google Shape;1937;p6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8" name="Google Shape;1938;p6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9" name="Google Shape;1939;p6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0" name="Google Shape;1940;p6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1" name="Google Shape;1941;p6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42" name="Google Shape;1942;p6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43" name="Google Shape;1943;p6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1944" name="Google Shape;1944;p6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5" name="Google Shape;1945;p6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6" name="Google Shape;1946;p6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7" name="Google Shape;1947;p6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8" name="Google Shape;1948;p6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9" name="Google Shape;1949;p6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0" name="Google Shape;1950;p6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1" name="Google Shape;1951;p6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2" name="Google Shape;1952;p6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3" name="Google Shape;1953;p6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4" name="Google Shape;1954;p6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5" name="Google Shape;1955;p6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6" name="Google Shape;1956;p6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7" name="Google Shape;1957;p6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8" name="Google Shape;1958;p6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9" name="Google Shape;1959;p6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0" name="Google Shape;1960;p6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1" name="Google Shape;1961;p6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62" name="Google Shape;1962;p6"/>
          <p:cNvSpPr/>
          <p:nvPr/>
        </p:nvSpPr>
        <p:spPr>
          <a:xfrm>
            <a:off x="8428900" y="1041975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3" name="Google Shape;1963;p6"/>
          <p:cNvSpPr/>
          <p:nvPr/>
        </p:nvSpPr>
        <p:spPr>
          <a:xfrm>
            <a:off x="8428900" y="2620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4" name="Google Shape;1964;p6"/>
          <p:cNvSpPr/>
          <p:nvPr/>
        </p:nvSpPr>
        <p:spPr>
          <a:xfrm>
            <a:off x="8428900" y="1811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5" name="Google Shape;1965;p6"/>
          <p:cNvSpPr/>
          <p:nvPr/>
        </p:nvSpPr>
        <p:spPr>
          <a:xfrm>
            <a:off x="8428900" y="34540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6" name="Google Shape;1966;p6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lt1"/>
        </a:solidFill>
        <a:effectLst/>
      </p:bgPr>
    </p:bg>
    <p:spTree>
      <p:nvGrpSpPr>
        <p:cNvPr id="1" name="Shape 1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68" name="Google Shape;1968;p7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1969" name="Google Shape;1969;p7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7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1" name="Google Shape;1971;p7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1972;p7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3" name="Google Shape;1973;p7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1974;p7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5" name="Google Shape;1975;p7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6" name="Google Shape;1976;p7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7" name="Google Shape;1977;p7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8" name="Google Shape;1978;p7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9" name="Google Shape;1979;p7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0" name="Google Shape;1980;p7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1" name="Google Shape;1981;p7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2" name="Google Shape;1982;p7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3" name="Google Shape;1983;p7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4" name="Google Shape;1984;p7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5" name="Google Shape;1985;p7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6" name="Google Shape;1986;p7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7" name="Google Shape;1987;p7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8" name="Google Shape;1988;p7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9" name="Google Shape;1989;p7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0" name="Google Shape;1990;p7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1" name="Google Shape;1991;p7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2" name="Google Shape;1992;p7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3" name="Google Shape;1993;p7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4" name="Google Shape;1994;p7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5" name="Google Shape;1995;p7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6" name="Google Shape;1996;p7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7" name="Google Shape;1997;p7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8" name="Google Shape;1998;p7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9" name="Google Shape;1999;p7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0" name="Google Shape;2000;p7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1" name="Google Shape;2001;p7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2" name="Google Shape;2002;p7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3" name="Google Shape;2003;p7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4" name="Google Shape;2004;p7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5" name="Google Shape;2005;p7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6" name="Google Shape;2006;p7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7" name="Google Shape;2007;p7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8" name="Google Shape;2008;p7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2009;p7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0" name="Google Shape;2010;p7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1" name="Google Shape;2011;p7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2" name="Google Shape;2012;p7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3" name="Google Shape;2013;p7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4" name="Google Shape;2014;p7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5" name="Google Shape;2015;p7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6" name="Google Shape;2016;p7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7" name="Google Shape;2017;p7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8" name="Google Shape;2018;p7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9" name="Google Shape;2019;p7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0" name="Google Shape;2020;p7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1" name="Google Shape;2021;p7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2" name="Google Shape;2022;p7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3" name="Google Shape;2023;p7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4" name="Google Shape;2024;p7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5" name="Google Shape;2025;p7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6" name="Google Shape;2026;p7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7" name="Google Shape;2027;p7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8" name="Google Shape;2028;p7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9" name="Google Shape;2029;p7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7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1" name="Google Shape;2031;p7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2032;p7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2033;p7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4" name="Google Shape;2034;p7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5" name="Google Shape;2035;p7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6" name="Google Shape;2036;p7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7" name="Google Shape;2037;p7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8" name="Google Shape;2038;p7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9" name="Google Shape;2039;p7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0" name="Google Shape;2040;p7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1" name="Google Shape;2041;p7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2" name="Google Shape;2042;p7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3" name="Google Shape;2043;p7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4" name="Google Shape;2044;p7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5" name="Google Shape;2045;p7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6" name="Google Shape;2046;p7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7" name="Google Shape;2047;p7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8" name="Google Shape;2048;p7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9" name="Google Shape;2049;p7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2050;p7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2051;p7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2" name="Google Shape;2052;p7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3" name="Google Shape;2053;p7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4" name="Google Shape;2054;p7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5" name="Google Shape;2055;p7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6" name="Google Shape;2056;p7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7" name="Google Shape;2057;p7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8" name="Google Shape;2058;p7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9" name="Google Shape;2059;p7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0" name="Google Shape;2060;p7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1" name="Google Shape;2061;p7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2" name="Google Shape;2062;p7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3" name="Google Shape;2063;p7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2064;p7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5" name="Google Shape;2065;p7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6" name="Google Shape;2066;p7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7" name="Google Shape;2067;p7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8" name="Google Shape;2068;p7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9" name="Google Shape;2069;p7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0" name="Google Shape;2070;p7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1" name="Google Shape;2071;p7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2072;p7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073;p7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2074;p7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5" name="Google Shape;2075;p7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2076;p7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7" name="Google Shape;2077;p7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2078;p7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9" name="Google Shape;2079;p7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0" name="Google Shape;2080;p7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1" name="Google Shape;2081;p7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2082;p7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083;p7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2084;p7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5" name="Google Shape;2085;p7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2086;p7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7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2088;p7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7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7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7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7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7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7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7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6" name="Google Shape;2096;p7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097;p7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7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9" name="Google Shape;2099;p7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0" name="Google Shape;2100;p7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1" name="Google Shape;2101;p7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2" name="Google Shape;2102;p7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3" name="Google Shape;2103;p7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4" name="Google Shape;2104;p7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5" name="Google Shape;2105;p7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6" name="Google Shape;2106;p7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7" name="Google Shape;2107;p7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8" name="Google Shape;2108;p7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9" name="Google Shape;2109;p7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0" name="Google Shape;2110;p7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111;p7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2112;p7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2113;p7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4" name="Google Shape;2114;p7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5" name="Google Shape;2115;p7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7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7" name="Google Shape;2117;p7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8" name="Google Shape;2118;p7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9" name="Google Shape;2119;p7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0" name="Google Shape;2120;p7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1" name="Google Shape;2121;p7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2" name="Google Shape;2122;p7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3" name="Google Shape;2123;p7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4" name="Google Shape;2124;p7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5" name="Google Shape;2125;p7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6" name="Google Shape;2126;p7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7" name="Google Shape;2127;p7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8" name="Google Shape;2128;p7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9" name="Google Shape;2129;p7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0" name="Google Shape;2130;p7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1" name="Google Shape;2131;p7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2" name="Google Shape;2132;p7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3" name="Google Shape;2133;p7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4" name="Google Shape;2134;p7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5" name="Google Shape;2135;p7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6" name="Google Shape;2136;p7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7" name="Google Shape;2137;p7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8" name="Google Shape;2138;p7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9" name="Google Shape;2139;p7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0" name="Google Shape;2140;p7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1" name="Google Shape;2141;p7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2" name="Google Shape;2142;p7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3" name="Google Shape;2143;p7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4" name="Google Shape;2144;p7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5" name="Google Shape;2145;p7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6" name="Google Shape;2146;p7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7" name="Google Shape;2147;p7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8" name="Google Shape;2148;p7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9" name="Google Shape;2149;p7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0" name="Google Shape;2150;p7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1" name="Google Shape;2151;p7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2" name="Google Shape;2152;p7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3" name="Google Shape;2153;p7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4" name="Google Shape;2154;p7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5" name="Google Shape;2155;p7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6" name="Google Shape;2156;p7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7" name="Google Shape;2157;p7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8" name="Google Shape;2158;p7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9" name="Google Shape;2159;p7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0" name="Google Shape;2160;p7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1" name="Google Shape;2161;p7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2" name="Google Shape;2162;p7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3" name="Google Shape;2163;p7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4" name="Google Shape;2164;p7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5" name="Google Shape;2165;p7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6" name="Google Shape;2166;p7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7" name="Google Shape;2167;p7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8" name="Google Shape;2168;p7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9" name="Google Shape;2169;p7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0" name="Google Shape;2170;p7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1" name="Google Shape;2171;p7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2" name="Google Shape;2172;p7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3" name="Google Shape;2173;p7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4" name="Google Shape;2174;p7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5" name="Google Shape;2175;p7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6" name="Google Shape;2176;p7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7" name="Google Shape;2177;p7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8" name="Google Shape;2178;p7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9" name="Google Shape;2179;p7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0" name="Google Shape;2180;p7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1" name="Google Shape;2181;p7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2" name="Google Shape;2182;p7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3" name="Google Shape;2183;p7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4" name="Google Shape;2184;p7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5" name="Google Shape;2185;p7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6" name="Google Shape;2186;p7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7" name="Google Shape;2187;p7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8" name="Google Shape;2188;p7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9" name="Google Shape;2189;p7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0" name="Google Shape;2190;p7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1" name="Google Shape;2191;p7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2" name="Google Shape;2192;p7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3" name="Google Shape;2193;p7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4" name="Google Shape;2194;p7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5" name="Google Shape;2195;p7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6" name="Google Shape;2196;p7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7" name="Google Shape;2197;p7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8" name="Google Shape;2198;p7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9" name="Google Shape;2199;p7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0" name="Google Shape;2200;p7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1" name="Google Shape;2201;p7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2" name="Google Shape;2202;p7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3" name="Google Shape;2203;p7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4" name="Google Shape;2204;p7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5" name="Google Shape;2205;p7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6" name="Google Shape;2206;p7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7" name="Google Shape;2207;p7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8" name="Google Shape;2208;p7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9" name="Google Shape;2209;p7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0" name="Google Shape;2210;p7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1" name="Google Shape;2211;p7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2" name="Google Shape;2212;p7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3" name="Google Shape;2213;p7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2214;p7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5" name="Google Shape;2215;p7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6" name="Google Shape;2216;p7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7" name="Google Shape;2217;p7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8" name="Google Shape;2218;p7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9" name="Google Shape;2219;p7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0" name="Google Shape;2220;p7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1" name="Google Shape;2221;p7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2" name="Google Shape;2222;p7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3" name="Google Shape;2223;p7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4" name="Google Shape;2224;p7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5" name="Google Shape;2225;p7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6" name="Google Shape;2226;p7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7" name="Google Shape;2227;p7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8" name="Google Shape;2228;p7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9" name="Google Shape;2229;p7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0" name="Google Shape;2230;p7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1" name="Google Shape;2231;p7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2" name="Google Shape;2232;p7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3" name="Google Shape;2233;p7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4" name="Google Shape;2234;p7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5" name="Google Shape;2235;p7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6" name="Google Shape;2236;p7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7" name="Google Shape;2237;p7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8" name="Google Shape;2238;p7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9" name="Google Shape;2239;p7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0" name="Google Shape;2240;p7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1" name="Google Shape;2241;p7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2" name="Google Shape;2242;p7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3" name="Google Shape;2243;p7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4" name="Google Shape;2244;p7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5" name="Google Shape;2245;p7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6" name="Google Shape;2246;p7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7" name="Google Shape;2247;p7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8" name="Google Shape;2248;p7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9" name="Google Shape;2249;p7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0" name="Google Shape;2250;p7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1" name="Google Shape;2251;p7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2" name="Google Shape;2252;p7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3" name="Google Shape;2253;p7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4" name="Google Shape;2254;p7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5" name="Google Shape;2255;p7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6" name="Google Shape;2256;p7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7" name="Google Shape;2257;p7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8" name="Google Shape;2258;p7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9" name="Google Shape;2259;p7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0" name="Google Shape;2260;p7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1" name="Google Shape;2261;p7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2" name="Google Shape;2262;p7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3" name="Google Shape;2263;p7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4" name="Google Shape;2264;p7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5" name="Google Shape;2265;p7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6" name="Google Shape;2266;p7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7" name="Google Shape;2267;p7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8" name="Google Shape;2268;p7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9" name="Google Shape;2269;p7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0" name="Google Shape;2270;p7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1" name="Google Shape;2271;p7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2" name="Google Shape;2272;p7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3" name="Google Shape;2273;p7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4" name="Google Shape;2274;p7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5" name="Google Shape;2275;p7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6" name="Google Shape;2276;p7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7" name="Google Shape;2277;p7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8" name="Google Shape;2278;p7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9" name="Google Shape;2279;p7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0" name="Google Shape;2280;p7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1" name="Google Shape;2281;p7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2" name="Google Shape;2282;p7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3" name="Google Shape;2283;p7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" name="Google Shape;2284;p7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" name="Google Shape;2285;p7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6" name="Google Shape;2286;p7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" name="Google Shape;2287;p7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" name="Google Shape;2288;p7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" name="Google Shape;2289;p7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" name="Google Shape;2290;p7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1" name="Google Shape;2291;p7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2" name="Google Shape;2292;p7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3" name="Google Shape;2293;p7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4" name="Google Shape;2294;p7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5" name="Google Shape;2295;p7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6" name="Google Shape;2296;p7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7" name="Google Shape;2297;p7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8" name="Google Shape;2298;p7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9" name="Google Shape;2299;p7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0" name="Google Shape;2300;p7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1" name="Google Shape;2301;p7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2" name="Google Shape;2302;p7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3" name="Google Shape;2303;p7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4" name="Google Shape;2304;p7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5" name="Google Shape;2305;p7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6" name="Google Shape;2306;p7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7" name="Google Shape;2307;p7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8" name="Google Shape;2308;p7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9" name="Google Shape;2309;p7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0" name="Google Shape;2310;p7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1" name="Google Shape;2311;p7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2" name="Google Shape;2312;p7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3" name="Google Shape;2313;p7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4" name="Google Shape;2314;p7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5" name="Google Shape;2315;p7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6" name="Google Shape;2316;p7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7" name="Google Shape;2317;p7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8" name="Google Shape;2318;p7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9" name="Google Shape;2319;p7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0" name="Google Shape;2320;p7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1" name="Google Shape;2321;p7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2" name="Google Shape;2322;p7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3" name="Google Shape;2323;p7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4" name="Google Shape;2324;p7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5" name="Google Shape;2325;p7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6" name="Google Shape;2326;p7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7" name="Google Shape;2327;p7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8" name="Google Shape;2328;p7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29" name="Google Shape;2329;p7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30" name="Google Shape;2330;p7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2331" name="Google Shape;2331;p7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2" name="Google Shape;2332;p7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3" name="Google Shape;2333;p7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4" name="Google Shape;2334;p7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5" name="Google Shape;2335;p7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6" name="Google Shape;2336;p7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7" name="Google Shape;2337;p7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8" name="Google Shape;2338;p7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9" name="Google Shape;2339;p7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0" name="Google Shape;2340;p7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1" name="Google Shape;2341;p7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2" name="Google Shape;2342;p7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3" name="Google Shape;2343;p7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4" name="Google Shape;2344;p7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5" name="Google Shape;2345;p7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6" name="Google Shape;2346;p7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7" name="Google Shape;2347;p7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8" name="Google Shape;2348;p7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49" name="Google Shape;2349;p7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  <p:sp>
        <p:nvSpPr>
          <p:cNvPr id="2350" name="Google Shape;2350;p7"/>
          <p:cNvSpPr txBox="1">
            <a:spLocks noGrp="1"/>
          </p:cNvSpPr>
          <p:nvPr>
            <p:ph type="body" idx="1"/>
          </p:nvPr>
        </p:nvSpPr>
        <p:spPr>
          <a:xfrm>
            <a:off x="1270650" y="1202075"/>
            <a:ext cx="3301500" cy="3406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lt1"/>
        </a:solidFill>
        <a:effectLst/>
      </p:bgPr>
    </p:bg>
    <p:spTree>
      <p:nvGrpSpPr>
        <p:cNvPr id="1" name="Shape 2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2" name="Google Shape;2352;p8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2353" name="Google Shape;2353;p8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" name="Google Shape;2354;p8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" name="Google Shape;2355;p8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6" name="Google Shape;2356;p8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7" name="Google Shape;2357;p8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8" name="Google Shape;2358;p8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9" name="Google Shape;2359;p8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0" name="Google Shape;2360;p8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1" name="Google Shape;2361;p8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2" name="Google Shape;2362;p8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3" name="Google Shape;2363;p8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4" name="Google Shape;2364;p8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5" name="Google Shape;2365;p8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6" name="Google Shape;2366;p8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7" name="Google Shape;2367;p8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8" name="Google Shape;2368;p8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9" name="Google Shape;2369;p8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0" name="Google Shape;2370;p8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1" name="Google Shape;2371;p8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2" name="Google Shape;2372;p8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3" name="Google Shape;2373;p8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" name="Google Shape;2374;p8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" name="Google Shape;2375;p8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6" name="Google Shape;2376;p8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" name="Google Shape;2377;p8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" name="Google Shape;2378;p8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" name="Google Shape;2379;p8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" name="Google Shape;2380;p8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" name="Google Shape;2381;p8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" name="Google Shape;2382;p8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3" name="Google Shape;2383;p8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4" name="Google Shape;2384;p8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5" name="Google Shape;2385;p8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6" name="Google Shape;2386;p8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" name="Google Shape;2387;p8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8" name="Google Shape;2388;p8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9" name="Google Shape;2389;p8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0" name="Google Shape;2390;p8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" name="Google Shape;2391;p8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" name="Google Shape;2392;p8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3" name="Google Shape;2393;p8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4" name="Google Shape;2394;p8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5" name="Google Shape;2395;p8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" name="Google Shape;2396;p8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7" name="Google Shape;2397;p8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8" name="Google Shape;2398;p8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" name="Google Shape;2399;p8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" name="Google Shape;2400;p8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" name="Google Shape;2401;p8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" name="Google Shape;2402;p8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" name="Google Shape;2403;p8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4" name="Google Shape;2404;p8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" name="Google Shape;2405;p8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" name="Google Shape;2406;p8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" name="Google Shape;2407;p8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" name="Google Shape;2408;p8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9" name="Google Shape;2409;p8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0" name="Google Shape;2410;p8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1" name="Google Shape;2411;p8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2" name="Google Shape;2412;p8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3" name="Google Shape;2413;p8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4" name="Google Shape;2414;p8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" name="Google Shape;2415;p8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6" name="Google Shape;2416;p8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7" name="Google Shape;2417;p8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8" name="Google Shape;2418;p8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9" name="Google Shape;2419;p8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0" name="Google Shape;2420;p8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1" name="Google Shape;2421;p8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2" name="Google Shape;2422;p8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3" name="Google Shape;2423;p8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4" name="Google Shape;2424;p8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5" name="Google Shape;2425;p8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6" name="Google Shape;2426;p8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7" name="Google Shape;2427;p8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8" name="Google Shape;2428;p8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9" name="Google Shape;2429;p8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0" name="Google Shape;2430;p8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1" name="Google Shape;2431;p8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2" name="Google Shape;2432;p8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3" name="Google Shape;2433;p8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" name="Google Shape;2434;p8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5" name="Google Shape;2435;p8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6" name="Google Shape;2436;p8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7" name="Google Shape;2437;p8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8" name="Google Shape;2438;p8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" name="Google Shape;2439;p8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" name="Google Shape;2440;p8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1" name="Google Shape;2441;p8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" name="Google Shape;2442;p8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3" name="Google Shape;2443;p8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" name="Google Shape;2444;p8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5" name="Google Shape;2445;p8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" name="Google Shape;2446;p8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" name="Google Shape;2447;p8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" name="Google Shape;2448;p8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" name="Google Shape;2449;p8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" name="Google Shape;2450;p8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" name="Google Shape;2451;p8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" name="Google Shape;2452;p8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" name="Google Shape;2453;p8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" name="Google Shape;2454;p8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" name="Google Shape;2455;p8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" name="Google Shape;2456;p8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" name="Google Shape;2457;p8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" name="Google Shape;2458;p8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" name="Google Shape;2459;p8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0" name="Google Shape;2460;p8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1" name="Google Shape;2461;p8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2" name="Google Shape;2462;p8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3" name="Google Shape;2463;p8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4" name="Google Shape;2464;p8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" name="Google Shape;2465;p8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" name="Google Shape;2466;p8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" name="Google Shape;2467;p8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" name="Google Shape;2468;p8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" name="Google Shape;2469;p8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" name="Google Shape;2470;p8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" name="Google Shape;2471;p8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" name="Google Shape;2472;p8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" name="Google Shape;2473;p8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4" name="Google Shape;2474;p8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5" name="Google Shape;2475;p8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6" name="Google Shape;2476;p8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" name="Google Shape;2477;p8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8" name="Google Shape;2478;p8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9" name="Google Shape;2479;p8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0" name="Google Shape;2480;p8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1" name="Google Shape;2481;p8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2" name="Google Shape;2482;p8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3" name="Google Shape;2483;p8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4" name="Google Shape;2484;p8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5" name="Google Shape;2485;p8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6" name="Google Shape;2486;p8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7" name="Google Shape;2487;p8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8" name="Google Shape;2488;p8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9" name="Google Shape;2489;p8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" name="Google Shape;2490;p8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" name="Google Shape;2491;p8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" name="Google Shape;2492;p8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" name="Google Shape;2493;p8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" name="Google Shape;2494;p8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" name="Google Shape;2495;p8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" name="Google Shape;2496;p8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" name="Google Shape;2497;p8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" name="Google Shape;2498;p8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" name="Google Shape;2499;p8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0" name="Google Shape;2500;p8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1" name="Google Shape;2501;p8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2" name="Google Shape;2502;p8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3" name="Google Shape;2503;p8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4" name="Google Shape;2504;p8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5" name="Google Shape;2505;p8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6" name="Google Shape;2506;p8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7" name="Google Shape;2507;p8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" name="Google Shape;2508;p8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" name="Google Shape;2509;p8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" name="Google Shape;2510;p8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" name="Google Shape;2511;p8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" name="Google Shape;2512;p8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3" name="Google Shape;2513;p8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4" name="Google Shape;2514;p8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5" name="Google Shape;2515;p8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6" name="Google Shape;2516;p8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" name="Google Shape;2517;p8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" name="Google Shape;2518;p8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" name="Google Shape;2519;p8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" name="Google Shape;2520;p8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1" name="Google Shape;2521;p8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2" name="Google Shape;2522;p8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3" name="Google Shape;2523;p8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4" name="Google Shape;2524;p8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5" name="Google Shape;2525;p8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6" name="Google Shape;2526;p8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7" name="Google Shape;2527;p8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8" name="Google Shape;2528;p8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9" name="Google Shape;2529;p8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0" name="Google Shape;2530;p8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1" name="Google Shape;2531;p8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2" name="Google Shape;2532;p8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3" name="Google Shape;2533;p8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4" name="Google Shape;2534;p8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5" name="Google Shape;2535;p8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6" name="Google Shape;2536;p8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7" name="Google Shape;2537;p8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8" name="Google Shape;2538;p8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9" name="Google Shape;2539;p8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0" name="Google Shape;2540;p8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1" name="Google Shape;2541;p8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2" name="Google Shape;2542;p8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3" name="Google Shape;2543;p8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" name="Google Shape;2544;p8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" name="Google Shape;2545;p8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" name="Google Shape;2546;p8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" name="Google Shape;2547;p8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" name="Google Shape;2548;p8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" name="Google Shape;2549;p8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" name="Google Shape;2550;p8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" name="Google Shape;2551;p8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" name="Google Shape;2552;p8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" name="Google Shape;2553;p8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" name="Google Shape;2554;p8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" name="Google Shape;2555;p8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" name="Google Shape;2556;p8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" name="Google Shape;2557;p8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" name="Google Shape;2558;p8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2559;p8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2560;p8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2561;p8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2562;p8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2563;p8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2564;p8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" name="Google Shape;2565;p8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" name="Google Shape;2566;p8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" name="Google Shape;2567;p8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" name="Google Shape;2568;p8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" name="Google Shape;2569;p8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" name="Google Shape;2570;p8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" name="Google Shape;2571;p8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" name="Google Shape;2572;p8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" name="Google Shape;2573;p8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" name="Google Shape;2574;p8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" name="Google Shape;2575;p8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" name="Google Shape;2576;p8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" name="Google Shape;2577;p8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2578;p8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" name="Google Shape;2579;p8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" name="Google Shape;2580;p8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2581;p8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" name="Google Shape;2582;p8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2583;p8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2584;p8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" name="Google Shape;2585;p8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" name="Google Shape;2586;p8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" name="Google Shape;2587;p8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" name="Google Shape;2588;p8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2589;p8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2590;p8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" name="Google Shape;2591;p8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2592;p8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2593;p8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2594;p8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2595;p8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2596;p8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2597;p8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2598;p8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2599;p8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" name="Google Shape;2600;p8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" name="Google Shape;2601;p8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" name="Google Shape;2602;p8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" name="Google Shape;2603;p8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" name="Google Shape;2604;p8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" name="Google Shape;2605;p8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" name="Google Shape;2606;p8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" name="Google Shape;2607;p8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" name="Google Shape;2608;p8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9" name="Google Shape;2609;p8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0" name="Google Shape;2610;p8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1" name="Google Shape;2611;p8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2" name="Google Shape;2612;p8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3" name="Google Shape;2613;p8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4" name="Google Shape;2614;p8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5" name="Google Shape;2615;p8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8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7" name="Google Shape;2617;p8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2618;p8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9" name="Google Shape;2619;p8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0" name="Google Shape;2620;p8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1" name="Google Shape;2621;p8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2" name="Google Shape;2622;p8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2623;p8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8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8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8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8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8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8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8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8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8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8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8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8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8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8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8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8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8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8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8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8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8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8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8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8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8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8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8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8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8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8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8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8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8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8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8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8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8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8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8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8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8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8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8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8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8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8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8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8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8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8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8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8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8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8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8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8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8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8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8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8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8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8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8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8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8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8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8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8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8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8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8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8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8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8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8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8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8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8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8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8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8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8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8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8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8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8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8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8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8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13" name="Google Shape;2713;p8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14" name="Google Shape;2714;p8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2715" name="Google Shape;2715;p8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8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8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8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8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8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8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8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8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4" name="Google Shape;2724;p8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5" name="Google Shape;2725;p8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6" name="Google Shape;2726;p8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7" name="Google Shape;2727;p8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8" name="Google Shape;2728;p8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9" name="Google Shape;2729;p8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0" name="Google Shape;2730;p8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2731;p8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2732;p8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33" name="Google Shape;2733;p8"/>
          <p:cNvSpPr txBox="1">
            <a:spLocks noGrp="1"/>
          </p:cNvSpPr>
          <p:nvPr>
            <p:ph type="title"/>
          </p:nvPr>
        </p:nvSpPr>
        <p:spPr>
          <a:xfrm>
            <a:off x="1388100" y="1307100"/>
            <a:ext cx="63678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lt1"/>
        </a:solidFill>
        <a:effectLst/>
      </p:bgPr>
    </p:bg>
    <p:spTree>
      <p:nvGrpSpPr>
        <p:cNvPr id="1" name="Shape 3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35" name="Google Shape;3135;p10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3136" name="Google Shape;3136;p10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7" name="Google Shape;3137;p10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8" name="Google Shape;3138;p10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9" name="Google Shape;3139;p10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0" name="Google Shape;3140;p10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1" name="Google Shape;3141;p10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2" name="Google Shape;3142;p10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3" name="Google Shape;3143;p10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4" name="Google Shape;3144;p10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5" name="Google Shape;3145;p10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6" name="Google Shape;3146;p10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7" name="Google Shape;3147;p10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8" name="Google Shape;3148;p10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9" name="Google Shape;3149;p10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0" name="Google Shape;3150;p10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1" name="Google Shape;3151;p10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2" name="Google Shape;3152;p10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3" name="Google Shape;3153;p10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4" name="Google Shape;3154;p10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5" name="Google Shape;3155;p10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6" name="Google Shape;3156;p10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7" name="Google Shape;3157;p10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8" name="Google Shape;3158;p10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9" name="Google Shape;3159;p10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0" name="Google Shape;3160;p10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1" name="Google Shape;3161;p10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2" name="Google Shape;3162;p10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3" name="Google Shape;3163;p10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4" name="Google Shape;3164;p10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5" name="Google Shape;3165;p10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6" name="Google Shape;3166;p10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7" name="Google Shape;3167;p10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8" name="Google Shape;3168;p10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9" name="Google Shape;3169;p10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0" name="Google Shape;3170;p10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1" name="Google Shape;3171;p10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2" name="Google Shape;3172;p10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3" name="Google Shape;3173;p10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4" name="Google Shape;3174;p10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5" name="Google Shape;3175;p10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6" name="Google Shape;3176;p10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7" name="Google Shape;3177;p10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8" name="Google Shape;3178;p10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9" name="Google Shape;3179;p10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0" name="Google Shape;3180;p10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1" name="Google Shape;3181;p10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2" name="Google Shape;3182;p10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3" name="Google Shape;3183;p10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4" name="Google Shape;3184;p10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5" name="Google Shape;3185;p10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6" name="Google Shape;3186;p10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7" name="Google Shape;3187;p10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8" name="Google Shape;3188;p10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9" name="Google Shape;3189;p10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0" name="Google Shape;3190;p10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1" name="Google Shape;3191;p10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2" name="Google Shape;3192;p10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3" name="Google Shape;3193;p10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4" name="Google Shape;3194;p10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5" name="Google Shape;3195;p10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6" name="Google Shape;3196;p10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7" name="Google Shape;3197;p10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8" name="Google Shape;3198;p10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9" name="Google Shape;3199;p10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0" name="Google Shape;3200;p10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1" name="Google Shape;3201;p10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2" name="Google Shape;3202;p10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3" name="Google Shape;3203;p10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4" name="Google Shape;3204;p10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5" name="Google Shape;3205;p10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6" name="Google Shape;3206;p10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7" name="Google Shape;3207;p10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8" name="Google Shape;3208;p10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9" name="Google Shape;3209;p10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0" name="Google Shape;3210;p10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1" name="Google Shape;3211;p10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2" name="Google Shape;3212;p10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3" name="Google Shape;3213;p10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4" name="Google Shape;3214;p10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5" name="Google Shape;3215;p10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6" name="Google Shape;3216;p10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7" name="Google Shape;3217;p10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8" name="Google Shape;3218;p10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9" name="Google Shape;3219;p10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0" name="Google Shape;3220;p10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1" name="Google Shape;3221;p10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2" name="Google Shape;3222;p10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3" name="Google Shape;3223;p10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4" name="Google Shape;3224;p10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5" name="Google Shape;3225;p10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6" name="Google Shape;3226;p10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7" name="Google Shape;3227;p10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8" name="Google Shape;3228;p10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9" name="Google Shape;3229;p10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0" name="Google Shape;3230;p10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1" name="Google Shape;3231;p10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2" name="Google Shape;3232;p10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3" name="Google Shape;3233;p10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4" name="Google Shape;3234;p10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5" name="Google Shape;3235;p10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6" name="Google Shape;3236;p10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7" name="Google Shape;3237;p10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8" name="Google Shape;3238;p10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9" name="Google Shape;3239;p10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0" name="Google Shape;3240;p10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1" name="Google Shape;3241;p10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2" name="Google Shape;3242;p10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3" name="Google Shape;3243;p10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4" name="Google Shape;3244;p10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5" name="Google Shape;3245;p10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6" name="Google Shape;3246;p10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7" name="Google Shape;3247;p10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8" name="Google Shape;3248;p10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9" name="Google Shape;3249;p10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0" name="Google Shape;3250;p10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1" name="Google Shape;3251;p10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2" name="Google Shape;3252;p10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3" name="Google Shape;3253;p10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4" name="Google Shape;3254;p10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5" name="Google Shape;3255;p10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6" name="Google Shape;3256;p10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7" name="Google Shape;3257;p10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8" name="Google Shape;3258;p10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9" name="Google Shape;3259;p10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0" name="Google Shape;3260;p10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1" name="Google Shape;3261;p10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2" name="Google Shape;3262;p10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3" name="Google Shape;3263;p10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4" name="Google Shape;3264;p10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5" name="Google Shape;3265;p10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6" name="Google Shape;3266;p10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7" name="Google Shape;3267;p10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8" name="Google Shape;3268;p10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9" name="Google Shape;3269;p10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0" name="Google Shape;3270;p10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1" name="Google Shape;3271;p10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2" name="Google Shape;3272;p10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3" name="Google Shape;3273;p10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4" name="Google Shape;3274;p10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5" name="Google Shape;3275;p10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6" name="Google Shape;3276;p10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7" name="Google Shape;3277;p10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8" name="Google Shape;3278;p10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9" name="Google Shape;3279;p10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0" name="Google Shape;3280;p10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1" name="Google Shape;3281;p10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2" name="Google Shape;3282;p10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3" name="Google Shape;3283;p10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4" name="Google Shape;3284;p10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5" name="Google Shape;3285;p10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6" name="Google Shape;3286;p10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7" name="Google Shape;3287;p10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8" name="Google Shape;3288;p10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9" name="Google Shape;3289;p10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0" name="Google Shape;3290;p10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1" name="Google Shape;3291;p10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2" name="Google Shape;3292;p10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3" name="Google Shape;3293;p10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4" name="Google Shape;3294;p10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5" name="Google Shape;3295;p10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6" name="Google Shape;3296;p10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7" name="Google Shape;3297;p10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8" name="Google Shape;3298;p10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9" name="Google Shape;3299;p10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0" name="Google Shape;3300;p10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1" name="Google Shape;3301;p10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2" name="Google Shape;3302;p10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3" name="Google Shape;3303;p10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4" name="Google Shape;3304;p10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5" name="Google Shape;3305;p10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6" name="Google Shape;3306;p10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7" name="Google Shape;3307;p10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8" name="Google Shape;3308;p10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9" name="Google Shape;3309;p10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0" name="Google Shape;3310;p10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1" name="Google Shape;3311;p10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2" name="Google Shape;3312;p10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3" name="Google Shape;3313;p10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4" name="Google Shape;3314;p10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5" name="Google Shape;3315;p10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6" name="Google Shape;3316;p10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7" name="Google Shape;3317;p10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8" name="Google Shape;3318;p10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9" name="Google Shape;3319;p10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0" name="Google Shape;3320;p10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1" name="Google Shape;3321;p10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2" name="Google Shape;3322;p10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3" name="Google Shape;3323;p10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4" name="Google Shape;3324;p10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5" name="Google Shape;3325;p10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6" name="Google Shape;3326;p10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7" name="Google Shape;3327;p10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8" name="Google Shape;3328;p10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9" name="Google Shape;3329;p10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0" name="Google Shape;3330;p10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1" name="Google Shape;3331;p10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2" name="Google Shape;3332;p10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3" name="Google Shape;3333;p10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4" name="Google Shape;3334;p10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5" name="Google Shape;3335;p10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6" name="Google Shape;3336;p10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7" name="Google Shape;3337;p10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8" name="Google Shape;3338;p10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9" name="Google Shape;3339;p10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0" name="Google Shape;3340;p10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1" name="Google Shape;3341;p10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2" name="Google Shape;3342;p10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3" name="Google Shape;3343;p10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4" name="Google Shape;3344;p10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5" name="Google Shape;3345;p10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6" name="Google Shape;3346;p10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7" name="Google Shape;3347;p10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8" name="Google Shape;3348;p10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9" name="Google Shape;3349;p10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0" name="Google Shape;3350;p10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1" name="Google Shape;3351;p10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2" name="Google Shape;3352;p10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3" name="Google Shape;3353;p10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4" name="Google Shape;3354;p10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5" name="Google Shape;3355;p10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6" name="Google Shape;3356;p10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7" name="Google Shape;3357;p10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8" name="Google Shape;3358;p10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9" name="Google Shape;3359;p10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0" name="Google Shape;3360;p10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1" name="Google Shape;3361;p10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2" name="Google Shape;3362;p10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3" name="Google Shape;3363;p10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4" name="Google Shape;3364;p10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5" name="Google Shape;3365;p10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6" name="Google Shape;3366;p10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7" name="Google Shape;3367;p10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8" name="Google Shape;3368;p10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9" name="Google Shape;3369;p10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0" name="Google Shape;3370;p10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1" name="Google Shape;3371;p10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2" name="Google Shape;3372;p10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3" name="Google Shape;3373;p10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4" name="Google Shape;3374;p10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5" name="Google Shape;3375;p10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6" name="Google Shape;3376;p10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7" name="Google Shape;3377;p10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8" name="Google Shape;3378;p10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9" name="Google Shape;3379;p10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0" name="Google Shape;3380;p10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1" name="Google Shape;3381;p10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2" name="Google Shape;3382;p10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3" name="Google Shape;3383;p10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4" name="Google Shape;3384;p10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5" name="Google Shape;3385;p10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6" name="Google Shape;3386;p10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7" name="Google Shape;3387;p10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8" name="Google Shape;3388;p10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9" name="Google Shape;3389;p10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0" name="Google Shape;3390;p10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1" name="Google Shape;3391;p10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2" name="Google Shape;3392;p10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3" name="Google Shape;3393;p10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4" name="Google Shape;3394;p10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5" name="Google Shape;3395;p10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6" name="Google Shape;3396;p10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7" name="Google Shape;3397;p10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8" name="Google Shape;3398;p10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9" name="Google Shape;3399;p10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0" name="Google Shape;3400;p10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1" name="Google Shape;3401;p10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2" name="Google Shape;3402;p10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3" name="Google Shape;3403;p10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4" name="Google Shape;3404;p10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5" name="Google Shape;3405;p10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6" name="Google Shape;3406;p10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7" name="Google Shape;3407;p10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8" name="Google Shape;3408;p10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9" name="Google Shape;3409;p10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0" name="Google Shape;3410;p10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1" name="Google Shape;3411;p10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2" name="Google Shape;3412;p10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3" name="Google Shape;3413;p10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4" name="Google Shape;3414;p10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5" name="Google Shape;3415;p10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6" name="Google Shape;3416;p10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7" name="Google Shape;3417;p10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8" name="Google Shape;3418;p10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9" name="Google Shape;3419;p10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0" name="Google Shape;3420;p10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1" name="Google Shape;3421;p10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2" name="Google Shape;3422;p10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3" name="Google Shape;3423;p10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4" name="Google Shape;3424;p10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5" name="Google Shape;3425;p10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6" name="Google Shape;3426;p10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7" name="Google Shape;3427;p10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8" name="Google Shape;3428;p10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9" name="Google Shape;3429;p10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0" name="Google Shape;3430;p10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1" name="Google Shape;3431;p10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2" name="Google Shape;3432;p10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3" name="Google Shape;3433;p10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4" name="Google Shape;3434;p10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5" name="Google Shape;3435;p10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6" name="Google Shape;3436;p10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7" name="Google Shape;3437;p10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8" name="Google Shape;3438;p10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9" name="Google Shape;3439;p10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0" name="Google Shape;3440;p10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1" name="Google Shape;3441;p10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2" name="Google Shape;3442;p10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3" name="Google Shape;3443;p10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4" name="Google Shape;3444;p10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5" name="Google Shape;3445;p10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6" name="Google Shape;3446;p10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7" name="Google Shape;3447;p10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8" name="Google Shape;3448;p10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9" name="Google Shape;3449;p10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0" name="Google Shape;3450;p10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1" name="Google Shape;3451;p10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2" name="Google Shape;3452;p10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3" name="Google Shape;3453;p10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4" name="Google Shape;3454;p10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5" name="Google Shape;3455;p10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6" name="Google Shape;3456;p10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7" name="Google Shape;3457;p10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8" name="Google Shape;3458;p10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9" name="Google Shape;3459;p10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0" name="Google Shape;3460;p10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1" name="Google Shape;3461;p10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2" name="Google Shape;3462;p10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3" name="Google Shape;3463;p10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4" name="Google Shape;3464;p10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5" name="Google Shape;3465;p10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6" name="Google Shape;3466;p10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7" name="Google Shape;3467;p10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8" name="Google Shape;3468;p10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9" name="Google Shape;3469;p10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0" name="Google Shape;3470;p10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1" name="Google Shape;3471;p10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2" name="Google Shape;3472;p10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3" name="Google Shape;3473;p10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4" name="Google Shape;3474;p10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5" name="Google Shape;3475;p10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6" name="Google Shape;3476;p10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7" name="Google Shape;3477;p10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8" name="Google Shape;3478;p10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9" name="Google Shape;3479;p10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0" name="Google Shape;3480;p10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1" name="Google Shape;3481;p10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2" name="Google Shape;3482;p10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3" name="Google Shape;3483;p10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4" name="Google Shape;3484;p10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5" name="Google Shape;3485;p10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6" name="Google Shape;3486;p10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7" name="Google Shape;3487;p10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8" name="Google Shape;3488;p10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9" name="Google Shape;3489;p10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0" name="Google Shape;3490;p10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1" name="Google Shape;3491;p10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2" name="Google Shape;3492;p10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3" name="Google Shape;3493;p10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4" name="Google Shape;3494;p10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5" name="Google Shape;3495;p10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96" name="Google Shape;3496;p10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97" name="Google Shape;3497;p10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3498" name="Google Shape;3498;p10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9" name="Google Shape;3499;p10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0" name="Google Shape;3500;p10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1" name="Google Shape;3501;p10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2" name="Google Shape;3502;p10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3" name="Google Shape;3503;p10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4" name="Google Shape;3504;p10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5" name="Google Shape;3505;p10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6" name="Google Shape;3506;p10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7" name="Google Shape;3507;p10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8" name="Google Shape;3508;p10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9" name="Google Shape;3509;p10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0" name="Google Shape;3510;p10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1" name="Google Shape;3511;p10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2" name="Google Shape;3512;p10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3" name="Google Shape;3513;p10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4" name="Google Shape;3514;p10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5" name="Google Shape;3515;p10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16" name="Google Shape;3516;p10"/>
          <p:cNvSpPr txBox="1">
            <a:spLocks noGrp="1"/>
          </p:cNvSpPr>
          <p:nvPr>
            <p:ph type="title"/>
          </p:nvPr>
        </p:nvSpPr>
        <p:spPr>
          <a:xfrm>
            <a:off x="1270650" y="2317450"/>
            <a:ext cx="7020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lt1"/>
        </a:solidFill>
        <a:effectLst/>
      </p:bgPr>
    </p:bg>
    <p:spTree>
      <p:nvGrpSpPr>
        <p:cNvPr id="1" name="Shape 3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18" name="Google Shape;3518;p11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3519" name="Google Shape;3519;p11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0" name="Google Shape;3520;p11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1" name="Google Shape;3521;p11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2" name="Google Shape;3522;p11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3" name="Google Shape;3523;p11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4" name="Google Shape;3524;p11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5" name="Google Shape;3525;p11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6" name="Google Shape;3526;p11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7" name="Google Shape;3527;p11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8" name="Google Shape;3528;p11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9" name="Google Shape;3529;p11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0" name="Google Shape;3530;p11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1" name="Google Shape;3531;p11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2" name="Google Shape;3532;p11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3" name="Google Shape;3533;p11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4" name="Google Shape;3534;p11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5" name="Google Shape;3535;p11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6" name="Google Shape;3536;p11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7" name="Google Shape;3537;p11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8" name="Google Shape;3538;p11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9" name="Google Shape;3539;p11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0" name="Google Shape;3540;p11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1" name="Google Shape;3541;p11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2" name="Google Shape;3542;p11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3" name="Google Shape;3543;p11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4" name="Google Shape;3544;p11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5" name="Google Shape;3545;p11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6" name="Google Shape;3546;p11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7" name="Google Shape;3547;p11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8" name="Google Shape;3548;p11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9" name="Google Shape;3549;p11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0" name="Google Shape;3550;p11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1" name="Google Shape;3551;p11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2" name="Google Shape;3552;p11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3" name="Google Shape;3553;p11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4" name="Google Shape;3554;p11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5" name="Google Shape;3555;p11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6" name="Google Shape;3556;p11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7" name="Google Shape;3557;p11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8" name="Google Shape;3558;p11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9" name="Google Shape;3559;p11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0" name="Google Shape;3560;p11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1" name="Google Shape;3561;p11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2" name="Google Shape;3562;p11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3" name="Google Shape;3563;p11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4" name="Google Shape;3564;p11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5" name="Google Shape;3565;p11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6" name="Google Shape;3566;p11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7" name="Google Shape;3567;p11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8" name="Google Shape;3568;p11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9" name="Google Shape;3569;p11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0" name="Google Shape;3570;p11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1" name="Google Shape;3571;p11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2" name="Google Shape;3572;p11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3" name="Google Shape;3573;p11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4" name="Google Shape;3574;p11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5" name="Google Shape;3575;p11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6" name="Google Shape;3576;p11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7" name="Google Shape;3577;p11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8" name="Google Shape;3578;p11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9" name="Google Shape;3579;p11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0" name="Google Shape;3580;p11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1" name="Google Shape;3581;p11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2" name="Google Shape;3582;p11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3" name="Google Shape;3583;p11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4" name="Google Shape;3584;p11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5" name="Google Shape;3585;p11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6" name="Google Shape;3586;p11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7" name="Google Shape;3587;p11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8" name="Google Shape;3588;p11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9" name="Google Shape;3589;p11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0" name="Google Shape;3590;p11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1" name="Google Shape;3591;p11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2" name="Google Shape;3592;p11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3" name="Google Shape;3593;p11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4" name="Google Shape;3594;p11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5" name="Google Shape;3595;p11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6" name="Google Shape;3596;p11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7" name="Google Shape;3597;p11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8" name="Google Shape;3598;p11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9" name="Google Shape;3599;p11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0" name="Google Shape;3600;p11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1" name="Google Shape;3601;p11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2" name="Google Shape;3602;p11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3" name="Google Shape;3603;p11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4" name="Google Shape;3604;p11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5" name="Google Shape;3605;p11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6" name="Google Shape;3606;p11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7" name="Google Shape;3607;p11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8" name="Google Shape;3608;p11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9" name="Google Shape;3609;p11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0" name="Google Shape;3610;p11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1" name="Google Shape;3611;p11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2" name="Google Shape;3612;p11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3" name="Google Shape;3613;p11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4" name="Google Shape;3614;p11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5" name="Google Shape;3615;p11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6" name="Google Shape;3616;p11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7" name="Google Shape;3617;p11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8" name="Google Shape;3618;p11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9" name="Google Shape;3619;p11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0" name="Google Shape;3620;p11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1" name="Google Shape;3621;p11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2" name="Google Shape;3622;p11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3" name="Google Shape;3623;p11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4" name="Google Shape;3624;p11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5" name="Google Shape;3625;p11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6" name="Google Shape;3626;p11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7" name="Google Shape;3627;p11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8" name="Google Shape;3628;p11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9" name="Google Shape;3629;p11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0" name="Google Shape;3630;p11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1" name="Google Shape;3631;p11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2" name="Google Shape;3632;p11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3" name="Google Shape;3633;p11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4" name="Google Shape;3634;p11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5" name="Google Shape;3635;p11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6" name="Google Shape;3636;p11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7" name="Google Shape;3637;p11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8" name="Google Shape;3638;p11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9" name="Google Shape;3639;p11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0" name="Google Shape;3640;p11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1" name="Google Shape;3641;p11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2" name="Google Shape;3642;p11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3" name="Google Shape;3643;p11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4" name="Google Shape;3644;p11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5" name="Google Shape;3645;p11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6" name="Google Shape;3646;p11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7" name="Google Shape;3647;p11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8" name="Google Shape;3648;p11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9" name="Google Shape;3649;p11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0" name="Google Shape;3650;p11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1" name="Google Shape;3651;p11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2" name="Google Shape;3652;p11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3" name="Google Shape;3653;p11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4" name="Google Shape;3654;p11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5" name="Google Shape;3655;p11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6" name="Google Shape;3656;p11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7" name="Google Shape;3657;p11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8" name="Google Shape;3658;p11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9" name="Google Shape;3659;p11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0" name="Google Shape;3660;p11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1" name="Google Shape;3661;p11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2" name="Google Shape;3662;p11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3" name="Google Shape;3663;p11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4" name="Google Shape;3664;p11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5" name="Google Shape;3665;p11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6" name="Google Shape;3666;p11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7" name="Google Shape;3667;p11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8" name="Google Shape;3668;p11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9" name="Google Shape;3669;p11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0" name="Google Shape;3670;p11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1" name="Google Shape;3671;p11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2" name="Google Shape;3672;p11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3" name="Google Shape;3673;p11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4" name="Google Shape;3674;p11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5" name="Google Shape;3675;p11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6" name="Google Shape;3676;p11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7" name="Google Shape;3677;p11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8" name="Google Shape;3678;p11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9" name="Google Shape;3679;p11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0" name="Google Shape;3680;p11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1" name="Google Shape;3681;p11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2" name="Google Shape;3682;p11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3" name="Google Shape;3683;p11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4" name="Google Shape;3684;p11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5" name="Google Shape;3685;p11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6" name="Google Shape;3686;p11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7" name="Google Shape;3687;p11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8" name="Google Shape;3688;p11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9" name="Google Shape;3689;p11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0" name="Google Shape;3690;p11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1" name="Google Shape;3691;p11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2" name="Google Shape;3692;p11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3" name="Google Shape;3693;p11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4" name="Google Shape;3694;p11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5" name="Google Shape;3695;p11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6" name="Google Shape;3696;p11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7" name="Google Shape;3697;p11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8" name="Google Shape;3698;p11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9" name="Google Shape;3699;p11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0" name="Google Shape;3700;p11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1" name="Google Shape;3701;p11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2" name="Google Shape;3702;p11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3" name="Google Shape;3703;p11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4" name="Google Shape;3704;p11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5" name="Google Shape;3705;p11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6" name="Google Shape;3706;p11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7" name="Google Shape;3707;p11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8" name="Google Shape;3708;p11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9" name="Google Shape;3709;p11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0" name="Google Shape;3710;p11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1" name="Google Shape;3711;p11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2" name="Google Shape;3712;p11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3" name="Google Shape;3713;p11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4" name="Google Shape;3714;p11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5" name="Google Shape;3715;p11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6" name="Google Shape;3716;p11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7" name="Google Shape;3717;p11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8" name="Google Shape;3718;p11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9" name="Google Shape;3719;p11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0" name="Google Shape;3720;p11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1" name="Google Shape;3721;p11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2" name="Google Shape;3722;p11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3" name="Google Shape;3723;p11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4" name="Google Shape;3724;p11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5" name="Google Shape;3725;p11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6" name="Google Shape;3726;p11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7" name="Google Shape;3727;p11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8" name="Google Shape;3728;p11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9" name="Google Shape;3729;p11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0" name="Google Shape;3730;p11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1" name="Google Shape;3731;p11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2" name="Google Shape;3732;p11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3" name="Google Shape;3733;p11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4" name="Google Shape;3734;p11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5" name="Google Shape;3735;p11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6" name="Google Shape;3736;p11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7" name="Google Shape;3737;p11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8" name="Google Shape;3738;p11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9" name="Google Shape;3739;p11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0" name="Google Shape;3740;p11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1" name="Google Shape;3741;p11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2" name="Google Shape;3742;p11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3" name="Google Shape;3743;p11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4" name="Google Shape;3744;p11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5" name="Google Shape;3745;p11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6" name="Google Shape;3746;p11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7" name="Google Shape;3747;p11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8" name="Google Shape;3748;p11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9" name="Google Shape;3749;p11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0" name="Google Shape;3750;p11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1" name="Google Shape;3751;p11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2" name="Google Shape;3752;p11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3" name="Google Shape;3753;p11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4" name="Google Shape;3754;p11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5" name="Google Shape;3755;p11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6" name="Google Shape;3756;p11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7" name="Google Shape;3757;p11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8" name="Google Shape;3758;p11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9" name="Google Shape;3759;p11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0" name="Google Shape;3760;p11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1" name="Google Shape;3761;p11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2" name="Google Shape;3762;p11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3" name="Google Shape;3763;p11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4" name="Google Shape;3764;p11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5" name="Google Shape;3765;p11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6" name="Google Shape;3766;p11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7" name="Google Shape;3767;p11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8" name="Google Shape;3768;p11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9" name="Google Shape;3769;p11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0" name="Google Shape;3770;p11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1" name="Google Shape;3771;p11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2" name="Google Shape;3772;p11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3" name="Google Shape;3773;p11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4" name="Google Shape;3774;p11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5" name="Google Shape;3775;p11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6" name="Google Shape;3776;p11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7" name="Google Shape;3777;p11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8" name="Google Shape;3778;p11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9" name="Google Shape;3779;p11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0" name="Google Shape;3780;p11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1" name="Google Shape;3781;p11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2" name="Google Shape;3782;p11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3" name="Google Shape;3783;p11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4" name="Google Shape;3784;p11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5" name="Google Shape;3785;p11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6" name="Google Shape;3786;p11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7" name="Google Shape;3787;p11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8" name="Google Shape;3788;p11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9" name="Google Shape;3789;p11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0" name="Google Shape;3790;p11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1" name="Google Shape;3791;p11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2" name="Google Shape;3792;p11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3" name="Google Shape;3793;p11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4" name="Google Shape;3794;p11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5" name="Google Shape;3795;p11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6" name="Google Shape;3796;p11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7" name="Google Shape;3797;p11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8" name="Google Shape;3798;p11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9" name="Google Shape;3799;p11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0" name="Google Shape;3800;p11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1" name="Google Shape;3801;p11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2" name="Google Shape;3802;p11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3" name="Google Shape;3803;p11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4" name="Google Shape;3804;p11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5" name="Google Shape;3805;p11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6" name="Google Shape;3806;p11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7" name="Google Shape;3807;p11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8" name="Google Shape;3808;p11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9" name="Google Shape;3809;p11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0" name="Google Shape;3810;p11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1" name="Google Shape;3811;p11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2" name="Google Shape;3812;p11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3" name="Google Shape;3813;p11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4" name="Google Shape;3814;p11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5" name="Google Shape;3815;p11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6" name="Google Shape;3816;p11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7" name="Google Shape;3817;p11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8" name="Google Shape;3818;p11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9" name="Google Shape;3819;p11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0" name="Google Shape;3820;p11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1" name="Google Shape;3821;p11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2" name="Google Shape;3822;p11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3" name="Google Shape;3823;p11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4" name="Google Shape;3824;p11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5" name="Google Shape;3825;p11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6" name="Google Shape;3826;p11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7" name="Google Shape;3827;p11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8" name="Google Shape;3828;p11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9" name="Google Shape;3829;p11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0" name="Google Shape;3830;p11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1" name="Google Shape;3831;p11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2" name="Google Shape;3832;p11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3" name="Google Shape;3833;p11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4" name="Google Shape;3834;p11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5" name="Google Shape;3835;p11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6" name="Google Shape;3836;p11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7" name="Google Shape;3837;p11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8" name="Google Shape;3838;p11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9" name="Google Shape;3839;p11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0" name="Google Shape;3840;p11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1" name="Google Shape;3841;p11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2" name="Google Shape;3842;p11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3" name="Google Shape;3843;p11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4" name="Google Shape;3844;p11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5" name="Google Shape;3845;p11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6" name="Google Shape;3846;p11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7" name="Google Shape;3847;p11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8" name="Google Shape;3848;p11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9" name="Google Shape;3849;p11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0" name="Google Shape;3850;p11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1" name="Google Shape;3851;p11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2" name="Google Shape;3852;p11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3" name="Google Shape;3853;p11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4" name="Google Shape;3854;p11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5" name="Google Shape;3855;p11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6" name="Google Shape;3856;p11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7" name="Google Shape;3857;p11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8" name="Google Shape;3858;p11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9" name="Google Shape;3859;p11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0" name="Google Shape;3860;p11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1" name="Google Shape;3861;p11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2" name="Google Shape;3862;p11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3" name="Google Shape;3863;p11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4" name="Google Shape;3864;p11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5" name="Google Shape;3865;p11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6" name="Google Shape;3866;p11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7" name="Google Shape;3867;p11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8" name="Google Shape;3868;p11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9" name="Google Shape;3869;p11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0" name="Google Shape;3870;p11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1" name="Google Shape;3871;p11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2" name="Google Shape;3872;p11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3" name="Google Shape;3873;p11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4" name="Google Shape;3874;p11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5" name="Google Shape;3875;p11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6" name="Google Shape;3876;p11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7" name="Google Shape;3877;p11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8" name="Google Shape;3878;p11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79" name="Google Shape;3879;p11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80" name="Google Shape;3880;p11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3881" name="Google Shape;3881;p11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2" name="Google Shape;3882;p11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3" name="Google Shape;3883;p11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4" name="Google Shape;3884;p11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5" name="Google Shape;3885;p11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6" name="Google Shape;3886;p11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7" name="Google Shape;3887;p11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8" name="Google Shape;3888;p11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9" name="Google Shape;3889;p11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0" name="Google Shape;3890;p11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1" name="Google Shape;3891;p11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2" name="Google Shape;3892;p11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3" name="Google Shape;3893;p11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4" name="Google Shape;3894;p11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5" name="Google Shape;3895;p11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6" name="Google Shape;3896;p11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7" name="Google Shape;3897;p11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8" name="Google Shape;3898;p11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99" name="Google Shape;3899;p11"/>
          <p:cNvSpPr txBox="1">
            <a:spLocks noGrp="1"/>
          </p:cNvSpPr>
          <p:nvPr>
            <p:ph type="title" hasCustomPrompt="1"/>
          </p:nvPr>
        </p:nvSpPr>
        <p:spPr>
          <a:xfrm>
            <a:off x="1284000" y="1558475"/>
            <a:ext cx="6576000" cy="151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3900" name="Google Shape;3900;p11"/>
          <p:cNvSpPr txBox="1">
            <a:spLocks noGrp="1"/>
          </p:cNvSpPr>
          <p:nvPr>
            <p:ph type="subTitle" idx="1"/>
          </p:nvPr>
        </p:nvSpPr>
        <p:spPr>
          <a:xfrm>
            <a:off x="1284000" y="3069625"/>
            <a:ext cx="65760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270650" y="1202075"/>
            <a:ext cx="7020000" cy="340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6" r:id="rId8"/>
    <p:sldLayoutId id="2147483657" r:id="rId9"/>
    <p:sldLayoutId id="2147483658" r:id="rId10"/>
    <p:sldLayoutId id="2147483661" r:id="rId11"/>
    <p:sldLayoutId id="2147483670" r:id="rId12"/>
    <p:sldLayoutId id="2147483671" r:id="rId13"/>
    <p:sldLayoutId id="2147483673" r:id="rId14"/>
    <p:sldLayoutId id="2147483678" r:id="rId1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800">
          <p15:clr>
            <a:srgbClr val="EA4335"/>
          </p15:clr>
        </p15:guide>
        <p15:guide id="2" pos="5222">
          <p15:clr>
            <a:srgbClr val="EA4335"/>
          </p15:clr>
        </p15:guide>
        <p15:guide id="3" orient="horz" pos="2903">
          <p15:clr>
            <a:srgbClr val="EA4335"/>
          </p15:clr>
        </p15:guide>
        <p15:guide id="4" orient="horz" pos="396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9CDBE"/>
        </a:solidFill>
        <a:effectLst/>
      </p:bgPr>
    </p:bg>
    <p:spTree>
      <p:nvGrpSpPr>
        <p:cNvPr id="1" name="Shape 9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5" name="Google Shape;9815;p31"/>
          <p:cNvSpPr txBox="1">
            <a:spLocks noGrp="1"/>
          </p:cNvSpPr>
          <p:nvPr>
            <p:ph type="ctrTitle"/>
          </p:nvPr>
        </p:nvSpPr>
        <p:spPr>
          <a:xfrm>
            <a:off x="1562700" y="1526150"/>
            <a:ext cx="6018600" cy="14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DELHI PUBLIC SCHOOL JORHAT</a:t>
            </a:r>
            <a:endParaRPr dirty="0"/>
          </a:p>
        </p:txBody>
      </p:sp>
      <p:grpSp>
        <p:nvGrpSpPr>
          <p:cNvPr id="9816" name="Google Shape;9816;p31"/>
          <p:cNvGrpSpPr/>
          <p:nvPr/>
        </p:nvGrpSpPr>
        <p:grpSpPr>
          <a:xfrm rot="-8670542">
            <a:off x="7057461" y="3011986"/>
            <a:ext cx="398109" cy="2141153"/>
            <a:chOff x="5686500" y="2272225"/>
            <a:chExt cx="481425" cy="2589250"/>
          </a:xfrm>
        </p:grpSpPr>
        <p:sp>
          <p:nvSpPr>
            <p:cNvPr id="9817" name="Google Shape;9817;p31"/>
            <p:cNvSpPr/>
            <p:nvPr/>
          </p:nvSpPr>
          <p:spPr>
            <a:xfrm>
              <a:off x="5686500" y="3674725"/>
              <a:ext cx="260950" cy="1082650"/>
            </a:xfrm>
            <a:custGeom>
              <a:avLst/>
              <a:gdLst/>
              <a:ahLst/>
              <a:cxnLst/>
              <a:rect l="l" t="t" r="r" b="b"/>
              <a:pathLst>
                <a:path w="10438" h="43306" extrusionOk="0">
                  <a:moveTo>
                    <a:pt x="7833" y="1"/>
                  </a:moveTo>
                  <a:cubicBezTo>
                    <a:pt x="7371" y="1"/>
                    <a:pt x="6972" y="354"/>
                    <a:pt x="6919" y="826"/>
                  </a:cubicBezTo>
                  <a:lnTo>
                    <a:pt x="6917" y="856"/>
                  </a:lnTo>
                  <a:cubicBezTo>
                    <a:pt x="6721" y="2624"/>
                    <a:pt x="6364" y="4312"/>
                    <a:pt x="5698" y="5866"/>
                  </a:cubicBezTo>
                  <a:cubicBezTo>
                    <a:pt x="5050" y="7434"/>
                    <a:pt x="4084" y="8863"/>
                    <a:pt x="3088" y="10468"/>
                  </a:cubicBezTo>
                  <a:cubicBezTo>
                    <a:pt x="2589" y="11280"/>
                    <a:pt x="2092" y="12124"/>
                    <a:pt x="1654" y="13039"/>
                  </a:cubicBezTo>
                  <a:cubicBezTo>
                    <a:pt x="1226" y="13954"/>
                    <a:pt x="864" y="14928"/>
                    <a:pt x="605" y="15926"/>
                  </a:cubicBezTo>
                  <a:cubicBezTo>
                    <a:pt x="331" y="16927"/>
                    <a:pt x="189" y="17942"/>
                    <a:pt x="83" y="18960"/>
                  </a:cubicBezTo>
                  <a:cubicBezTo>
                    <a:pt x="49" y="19968"/>
                    <a:pt x="0" y="20983"/>
                    <a:pt x="91" y="21967"/>
                  </a:cubicBezTo>
                  <a:cubicBezTo>
                    <a:pt x="306" y="25901"/>
                    <a:pt x="1297" y="29668"/>
                    <a:pt x="2718" y="33243"/>
                  </a:cubicBezTo>
                  <a:cubicBezTo>
                    <a:pt x="3455" y="35019"/>
                    <a:pt x="4316" y="36736"/>
                    <a:pt x="5302" y="38373"/>
                  </a:cubicBezTo>
                  <a:cubicBezTo>
                    <a:pt x="6303" y="40015"/>
                    <a:pt x="7369" y="41561"/>
                    <a:pt x="8712" y="43012"/>
                  </a:cubicBezTo>
                  <a:lnTo>
                    <a:pt x="8710" y="43012"/>
                  </a:lnTo>
                  <a:cubicBezTo>
                    <a:pt x="8886" y="43202"/>
                    <a:pt x="9133" y="43306"/>
                    <a:pt x="9386" y="43306"/>
                  </a:cubicBezTo>
                  <a:cubicBezTo>
                    <a:pt x="9540" y="43306"/>
                    <a:pt x="9697" y="43267"/>
                    <a:pt x="9840" y="43185"/>
                  </a:cubicBezTo>
                  <a:cubicBezTo>
                    <a:pt x="10281" y="42933"/>
                    <a:pt x="10437" y="42368"/>
                    <a:pt x="10185" y="41923"/>
                  </a:cubicBezTo>
                  <a:lnTo>
                    <a:pt x="10158" y="41872"/>
                  </a:lnTo>
                  <a:cubicBezTo>
                    <a:pt x="8416" y="38782"/>
                    <a:pt x="6936" y="35440"/>
                    <a:pt x="5813" y="32078"/>
                  </a:cubicBezTo>
                  <a:cubicBezTo>
                    <a:pt x="4693" y="28709"/>
                    <a:pt x="3905" y="25206"/>
                    <a:pt x="3643" y="21742"/>
                  </a:cubicBezTo>
                  <a:cubicBezTo>
                    <a:pt x="3499" y="20024"/>
                    <a:pt x="3580" y="18346"/>
                    <a:pt x="3929" y="16751"/>
                  </a:cubicBezTo>
                  <a:cubicBezTo>
                    <a:pt x="4282" y="15151"/>
                    <a:pt x="4942" y="13636"/>
                    <a:pt x="5789" y="12041"/>
                  </a:cubicBezTo>
                  <a:cubicBezTo>
                    <a:pt x="6645" y="10453"/>
                    <a:pt x="7602" y="8689"/>
                    <a:pt x="8169" y="6752"/>
                  </a:cubicBezTo>
                  <a:cubicBezTo>
                    <a:pt x="8749" y="4816"/>
                    <a:pt x="8903" y="2791"/>
                    <a:pt x="8752" y="856"/>
                  </a:cubicBezTo>
                  <a:cubicBezTo>
                    <a:pt x="8720" y="420"/>
                    <a:pt x="8382" y="58"/>
                    <a:pt x="7934" y="7"/>
                  </a:cubicBezTo>
                  <a:cubicBezTo>
                    <a:pt x="7900" y="3"/>
                    <a:pt x="7866" y="1"/>
                    <a:pt x="78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8" name="Google Shape;9818;p31"/>
            <p:cNvSpPr/>
            <p:nvPr/>
          </p:nvSpPr>
          <p:spPr>
            <a:xfrm>
              <a:off x="5880875" y="2440175"/>
              <a:ext cx="287050" cy="2421300"/>
            </a:xfrm>
            <a:custGeom>
              <a:avLst/>
              <a:gdLst/>
              <a:ahLst/>
              <a:cxnLst/>
              <a:rect l="l" t="t" r="r" b="b"/>
              <a:pathLst>
                <a:path w="11482" h="96852" extrusionOk="0">
                  <a:moveTo>
                    <a:pt x="1659" y="1"/>
                  </a:moveTo>
                  <a:cubicBezTo>
                    <a:pt x="668" y="15235"/>
                    <a:pt x="123" y="30274"/>
                    <a:pt x="66" y="45102"/>
                  </a:cubicBezTo>
                  <a:cubicBezTo>
                    <a:pt x="0" y="61213"/>
                    <a:pt x="514" y="77076"/>
                    <a:pt x="1659" y="92663"/>
                  </a:cubicBezTo>
                  <a:cubicBezTo>
                    <a:pt x="1659" y="93820"/>
                    <a:pt x="2124" y="94870"/>
                    <a:pt x="2877" y="95626"/>
                  </a:cubicBezTo>
                  <a:cubicBezTo>
                    <a:pt x="3631" y="96384"/>
                    <a:pt x="4673" y="96851"/>
                    <a:pt x="5823" y="96851"/>
                  </a:cubicBezTo>
                  <a:cubicBezTo>
                    <a:pt x="8128" y="96851"/>
                    <a:pt x="9990" y="94972"/>
                    <a:pt x="9990" y="92663"/>
                  </a:cubicBezTo>
                  <a:cubicBezTo>
                    <a:pt x="10968" y="77015"/>
                    <a:pt x="11470" y="61472"/>
                    <a:pt x="11477" y="46007"/>
                  </a:cubicBezTo>
                  <a:cubicBezTo>
                    <a:pt x="11482" y="30575"/>
                    <a:pt x="10993" y="15242"/>
                    <a:pt x="99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9" name="Google Shape;9819;p31"/>
            <p:cNvSpPr/>
            <p:nvPr/>
          </p:nvSpPr>
          <p:spPr>
            <a:xfrm>
              <a:off x="5922350" y="2272225"/>
              <a:ext cx="208275" cy="167975"/>
            </a:xfrm>
            <a:custGeom>
              <a:avLst/>
              <a:gdLst/>
              <a:ahLst/>
              <a:cxnLst/>
              <a:rect l="l" t="t" r="r" b="b"/>
              <a:pathLst>
                <a:path w="8331" h="6719" extrusionOk="0">
                  <a:moveTo>
                    <a:pt x="4165" y="0"/>
                  </a:moveTo>
                  <a:cubicBezTo>
                    <a:pt x="3993" y="0"/>
                    <a:pt x="3820" y="86"/>
                    <a:pt x="3721" y="257"/>
                  </a:cubicBezTo>
                  <a:lnTo>
                    <a:pt x="0" y="6719"/>
                  </a:lnTo>
                  <a:lnTo>
                    <a:pt x="8331" y="6719"/>
                  </a:lnTo>
                  <a:lnTo>
                    <a:pt x="4607" y="257"/>
                  </a:lnTo>
                  <a:cubicBezTo>
                    <a:pt x="4509" y="86"/>
                    <a:pt x="4337" y="0"/>
                    <a:pt x="41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0" name="Google Shape;9820;p31"/>
            <p:cNvSpPr/>
            <p:nvPr/>
          </p:nvSpPr>
          <p:spPr>
            <a:xfrm>
              <a:off x="5880875" y="3567725"/>
              <a:ext cx="286925" cy="1293750"/>
            </a:xfrm>
            <a:custGeom>
              <a:avLst/>
              <a:gdLst/>
              <a:ahLst/>
              <a:cxnLst/>
              <a:rect l="l" t="t" r="r" b="b"/>
              <a:pathLst>
                <a:path w="11477" h="51750" extrusionOk="0">
                  <a:moveTo>
                    <a:pt x="66" y="0"/>
                  </a:moveTo>
                  <a:lnTo>
                    <a:pt x="66" y="0"/>
                  </a:lnTo>
                  <a:cubicBezTo>
                    <a:pt x="0" y="16111"/>
                    <a:pt x="514" y="31974"/>
                    <a:pt x="1659" y="47561"/>
                  </a:cubicBezTo>
                  <a:cubicBezTo>
                    <a:pt x="1659" y="48718"/>
                    <a:pt x="2124" y="49768"/>
                    <a:pt x="2877" y="50524"/>
                  </a:cubicBezTo>
                  <a:cubicBezTo>
                    <a:pt x="3631" y="51282"/>
                    <a:pt x="4673" y="51749"/>
                    <a:pt x="5823" y="51749"/>
                  </a:cubicBezTo>
                  <a:cubicBezTo>
                    <a:pt x="8128" y="51749"/>
                    <a:pt x="9990" y="49870"/>
                    <a:pt x="9990" y="47561"/>
                  </a:cubicBezTo>
                  <a:cubicBezTo>
                    <a:pt x="10968" y="31913"/>
                    <a:pt x="11470" y="16370"/>
                    <a:pt x="11477" y="905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1" name="Google Shape;9821;p31"/>
            <p:cNvSpPr/>
            <p:nvPr/>
          </p:nvSpPr>
          <p:spPr>
            <a:xfrm>
              <a:off x="5954500" y="3306675"/>
              <a:ext cx="150975" cy="825125"/>
            </a:xfrm>
            <a:custGeom>
              <a:avLst/>
              <a:gdLst/>
              <a:ahLst/>
              <a:cxnLst/>
              <a:rect l="l" t="t" r="r" b="b"/>
              <a:pathLst>
                <a:path w="6039" h="33005" extrusionOk="0">
                  <a:moveTo>
                    <a:pt x="3020" y="0"/>
                  </a:moveTo>
                  <a:cubicBezTo>
                    <a:pt x="2220" y="0"/>
                    <a:pt x="1452" y="1740"/>
                    <a:pt x="887" y="4835"/>
                  </a:cubicBezTo>
                  <a:cubicBezTo>
                    <a:pt x="319" y="7930"/>
                    <a:pt x="1" y="12125"/>
                    <a:pt x="1" y="16502"/>
                  </a:cubicBezTo>
                  <a:cubicBezTo>
                    <a:pt x="1" y="20879"/>
                    <a:pt x="319" y="25077"/>
                    <a:pt x="887" y="28172"/>
                  </a:cubicBezTo>
                  <a:cubicBezTo>
                    <a:pt x="1452" y="31267"/>
                    <a:pt x="2220" y="33004"/>
                    <a:pt x="3020" y="33004"/>
                  </a:cubicBezTo>
                  <a:cubicBezTo>
                    <a:pt x="3820" y="33004"/>
                    <a:pt x="4588" y="31267"/>
                    <a:pt x="5153" y="28172"/>
                  </a:cubicBezTo>
                  <a:cubicBezTo>
                    <a:pt x="5721" y="25077"/>
                    <a:pt x="6039" y="20879"/>
                    <a:pt x="6039" y="16502"/>
                  </a:cubicBezTo>
                  <a:cubicBezTo>
                    <a:pt x="6039" y="12125"/>
                    <a:pt x="5721" y="7930"/>
                    <a:pt x="5153" y="4835"/>
                  </a:cubicBezTo>
                  <a:cubicBezTo>
                    <a:pt x="4588" y="1740"/>
                    <a:pt x="3820" y="0"/>
                    <a:pt x="30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22" name="Google Shape;9822;p31"/>
          <p:cNvSpPr/>
          <p:nvPr/>
        </p:nvSpPr>
        <p:spPr>
          <a:xfrm rot="-4499992">
            <a:off x="6964849" y="1031111"/>
            <a:ext cx="585793" cy="623413"/>
          </a:xfrm>
          <a:custGeom>
            <a:avLst/>
            <a:gdLst/>
            <a:ahLst/>
            <a:cxnLst/>
            <a:rect l="l" t="t" r="r" b="b"/>
            <a:pathLst>
              <a:path w="27269" h="29017" extrusionOk="0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23" name="Google Shape;9823;p31"/>
          <p:cNvGrpSpPr/>
          <p:nvPr/>
        </p:nvGrpSpPr>
        <p:grpSpPr>
          <a:xfrm flipH="1">
            <a:off x="1753230" y="283224"/>
            <a:ext cx="1356637" cy="1528669"/>
            <a:chOff x="6638425" y="262025"/>
            <a:chExt cx="1356637" cy="1528669"/>
          </a:xfrm>
        </p:grpSpPr>
        <p:sp>
          <p:nvSpPr>
            <p:cNvPr id="9824" name="Google Shape;9824;p31"/>
            <p:cNvSpPr/>
            <p:nvPr/>
          </p:nvSpPr>
          <p:spPr>
            <a:xfrm>
              <a:off x="6766473" y="490494"/>
              <a:ext cx="1228589" cy="1300201"/>
            </a:xfrm>
            <a:custGeom>
              <a:avLst/>
              <a:gdLst/>
              <a:ahLst/>
              <a:cxnLst/>
              <a:rect l="l" t="t" r="r" b="b"/>
              <a:pathLst>
                <a:path w="34244" h="36240" extrusionOk="0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5" name="Google Shape;9825;p31"/>
            <p:cNvSpPr/>
            <p:nvPr/>
          </p:nvSpPr>
          <p:spPr>
            <a:xfrm>
              <a:off x="6638425" y="262025"/>
              <a:ext cx="134038" cy="172571"/>
            </a:xfrm>
            <a:custGeom>
              <a:avLst/>
              <a:gdLst/>
              <a:ahLst/>
              <a:cxnLst/>
              <a:rect l="l" t="t" r="r" b="b"/>
              <a:pathLst>
                <a:path w="3736" h="4810" extrusionOk="0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6" name="Google Shape;9826;p31"/>
            <p:cNvSpPr/>
            <p:nvPr/>
          </p:nvSpPr>
          <p:spPr>
            <a:xfrm>
              <a:off x="6664042" y="326999"/>
              <a:ext cx="482409" cy="485494"/>
            </a:xfrm>
            <a:custGeom>
              <a:avLst/>
              <a:gdLst/>
              <a:ahLst/>
              <a:cxnLst/>
              <a:rect l="l" t="t" r="r" b="b"/>
              <a:pathLst>
                <a:path w="13446" h="13532" extrusionOk="0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7" name="Google Shape;9827;p31"/>
            <p:cNvSpPr/>
            <p:nvPr/>
          </p:nvSpPr>
          <p:spPr>
            <a:xfrm>
              <a:off x="6765827" y="474528"/>
              <a:ext cx="399891" cy="351671"/>
            </a:xfrm>
            <a:custGeom>
              <a:avLst/>
              <a:gdLst/>
              <a:ahLst/>
              <a:cxnLst/>
              <a:rect l="l" t="t" r="r" b="b"/>
              <a:pathLst>
                <a:path w="11146" h="9802" extrusionOk="0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28" name="Google Shape;9828;p31"/>
          <p:cNvSpPr/>
          <p:nvPr/>
        </p:nvSpPr>
        <p:spPr>
          <a:xfrm>
            <a:off x="1508413" y="3495888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29" name="Google Shape;9829;p31"/>
          <p:cNvSpPr txBox="1">
            <a:spLocks noGrp="1"/>
          </p:cNvSpPr>
          <p:nvPr>
            <p:ph type="body" idx="1"/>
          </p:nvPr>
        </p:nvSpPr>
        <p:spPr>
          <a:xfrm>
            <a:off x="1959450" y="2942150"/>
            <a:ext cx="5225100" cy="6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Kaizen Meeting template for Class IX to XII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0" name="Google Shape;10080;p48"/>
          <p:cNvSpPr txBox="1">
            <a:spLocks noGrp="1"/>
          </p:cNvSpPr>
          <p:nvPr>
            <p:ph type="ctrTitle"/>
          </p:nvPr>
        </p:nvSpPr>
        <p:spPr>
          <a:xfrm>
            <a:off x="565688" y="483450"/>
            <a:ext cx="7803397" cy="115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/>
              <a:t>GRADE IX</a:t>
            </a:r>
            <a:br>
              <a:rPr lang="en-US" sz="2400" dirty="0"/>
            </a:br>
            <a:r>
              <a:rPr lang="en-US" sz="2400" dirty="0"/>
              <a:t>ACTIVITIES DONE IN CLASS</a:t>
            </a:r>
            <a:endParaRPr sz="2400" dirty="0"/>
          </a:p>
        </p:txBody>
      </p:sp>
      <p:sp>
        <p:nvSpPr>
          <p:cNvPr id="10081" name="Google Shape;10081;p48"/>
          <p:cNvSpPr txBox="1">
            <a:spLocks noGrp="1"/>
          </p:cNvSpPr>
          <p:nvPr>
            <p:ph type="subTitle" idx="1"/>
          </p:nvPr>
        </p:nvSpPr>
        <p:spPr>
          <a:xfrm>
            <a:off x="1325105" y="1482749"/>
            <a:ext cx="6664271" cy="291876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10082" name="Google Shape;10082;p48"/>
          <p:cNvSpPr txBox="1"/>
          <p:nvPr/>
        </p:nvSpPr>
        <p:spPr>
          <a:xfrm>
            <a:off x="2788950" y="3993100"/>
            <a:ext cx="3684300" cy="2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100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Please keep this slide for attribution</a:t>
            </a:r>
            <a:endParaRPr sz="1100">
              <a:solidFill>
                <a:schemeClr val="dk1"/>
              </a:solidFill>
              <a:latin typeface="Gantari"/>
              <a:ea typeface="Gantari"/>
              <a:cs typeface="Gantari"/>
              <a:sym typeface="Gantari"/>
            </a:endParaRPr>
          </a:p>
        </p:txBody>
      </p:sp>
      <p:grpSp>
        <p:nvGrpSpPr>
          <p:cNvPr id="10083" name="Google Shape;10083;p48"/>
          <p:cNvGrpSpPr/>
          <p:nvPr/>
        </p:nvGrpSpPr>
        <p:grpSpPr>
          <a:xfrm>
            <a:off x="4962389" y="2843646"/>
            <a:ext cx="296118" cy="291877"/>
            <a:chOff x="1190200" y="238125"/>
            <a:chExt cx="5306767" cy="5212083"/>
          </a:xfrm>
        </p:grpSpPr>
        <p:grpSp>
          <p:nvGrpSpPr>
            <p:cNvPr id="10084" name="Google Shape;10084;p48"/>
            <p:cNvGrpSpPr/>
            <p:nvPr/>
          </p:nvGrpSpPr>
          <p:grpSpPr>
            <a:xfrm>
              <a:off x="1190200" y="238125"/>
              <a:ext cx="5212075" cy="5212075"/>
              <a:chOff x="1190200" y="238125"/>
              <a:chExt cx="5212075" cy="5212075"/>
            </a:xfrm>
          </p:grpSpPr>
          <p:sp>
            <p:nvSpPr>
              <p:cNvPr id="10085" name="Google Shape;10085;p48"/>
              <p:cNvSpPr/>
              <p:nvPr/>
            </p:nvSpPr>
            <p:spPr>
              <a:xfrm>
                <a:off x="1190200" y="238125"/>
                <a:ext cx="5212075" cy="5212075"/>
              </a:xfrm>
              <a:custGeom>
                <a:avLst/>
                <a:gdLst/>
                <a:ahLst/>
                <a:cxnLst/>
                <a:rect l="l" t="t" r="r" b="b"/>
                <a:pathLst>
                  <a:path w="208483" h="208483" extrusionOk="0">
                    <a:moveTo>
                      <a:pt x="104241" y="0"/>
                    </a:moveTo>
                    <a:cubicBezTo>
                      <a:pt x="46667" y="0"/>
                      <a:pt x="0" y="46667"/>
                      <a:pt x="0" y="104241"/>
                    </a:cubicBezTo>
                    <a:cubicBezTo>
                      <a:pt x="0" y="161816"/>
                      <a:pt x="46667" y="208483"/>
                      <a:pt x="104241" y="208483"/>
                    </a:cubicBezTo>
                    <a:cubicBezTo>
                      <a:pt x="161816" y="208483"/>
                      <a:pt x="208482" y="161816"/>
                      <a:pt x="208482" y="104241"/>
                    </a:cubicBezTo>
                    <a:cubicBezTo>
                      <a:pt x="208482" y="46667"/>
                      <a:pt x="161816" y="0"/>
                      <a:pt x="10424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86" name="Google Shape;10086;p48"/>
              <p:cNvSpPr/>
              <p:nvPr/>
            </p:nvSpPr>
            <p:spPr>
              <a:xfrm>
                <a:off x="2368338" y="1220419"/>
                <a:ext cx="2856522" cy="3247339"/>
              </a:xfrm>
              <a:custGeom>
                <a:avLst/>
                <a:gdLst/>
                <a:ahLst/>
                <a:cxnLst/>
                <a:rect l="l" t="t" r="r" b="b"/>
                <a:pathLst>
                  <a:path w="130928" h="148841" extrusionOk="0">
                    <a:moveTo>
                      <a:pt x="70184" y="0"/>
                    </a:moveTo>
                    <a:cubicBezTo>
                      <a:pt x="67749" y="0"/>
                      <a:pt x="65781" y="1968"/>
                      <a:pt x="65781" y="4370"/>
                    </a:cubicBezTo>
                    <a:lnTo>
                      <a:pt x="65781" y="100105"/>
                    </a:lnTo>
                    <a:cubicBezTo>
                      <a:pt x="65781" y="106844"/>
                      <a:pt x="61744" y="112915"/>
                      <a:pt x="55507" y="115483"/>
                    </a:cubicBezTo>
                    <a:cubicBezTo>
                      <a:pt x="53445" y="116348"/>
                      <a:pt x="51279" y="116767"/>
                      <a:pt x="49132" y="116767"/>
                    </a:cubicBezTo>
                    <a:cubicBezTo>
                      <a:pt x="44819" y="116767"/>
                      <a:pt x="40578" y="115076"/>
                      <a:pt x="37394" y="111914"/>
                    </a:cubicBezTo>
                    <a:cubicBezTo>
                      <a:pt x="32624" y="107177"/>
                      <a:pt x="31156" y="100039"/>
                      <a:pt x="33691" y="93801"/>
                    </a:cubicBezTo>
                    <a:cubicBezTo>
                      <a:pt x="36260" y="87563"/>
                      <a:pt x="42297" y="83493"/>
                      <a:pt x="49035" y="83460"/>
                    </a:cubicBezTo>
                    <a:cubicBezTo>
                      <a:pt x="51437" y="83460"/>
                      <a:pt x="53405" y="81492"/>
                      <a:pt x="53405" y="79090"/>
                    </a:cubicBezTo>
                    <a:lnTo>
                      <a:pt x="53405" y="55740"/>
                    </a:lnTo>
                    <a:cubicBezTo>
                      <a:pt x="53405" y="53305"/>
                      <a:pt x="51437" y="51370"/>
                      <a:pt x="49035" y="51370"/>
                    </a:cubicBezTo>
                    <a:cubicBezTo>
                      <a:pt x="21983" y="51370"/>
                      <a:pt x="0" y="73253"/>
                      <a:pt x="0" y="100105"/>
                    </a:cubicBezTo>
                    <a:cubicBezTo>
                      <a:pt x="0" y="126991"/>
                      <a:pt x="21949" y="148840"/>
                      <a:pt x="49002" y="148840"/>
                    </a:cubicBezTo>
                    <a:cubicBezTo>
                      <a:pt x="76021" y="148840"/>
                      <a:pt x="98037" y="126991"/>
                      <a:pt x="98037" y="100105"/>
                    </a:cubicBezTo>
                    <a:lnTo>
                      <a:pt x="98037" y="57742"/>
                    </a:lnTo>
                    <a:cubicBezTo>
                      <a:pt x="106751" y="62347"/>
                      <a:pt x="116484" y="64780"/>
                      <a:pt x="126356" y="64780"/>
                    </a:cubicBezTo>
                    <a:cubicBezTo>
                      <a:pt x="126423" y="64780"/>
                      <a:pt x="126490" y="64780"/>
                      <a:pt x="126557" y="64780"/>
                    </a:cubicBezTo>
                    <a:cubicBezTo>
                      <a:pt x="128959" y="64780"/>
                      <a:pt x="130927" y="62812"/>
                      <a:pt x="130927" y="60410"/>
                    </a:cubicBezTo>
                    <a:lnTo>
                      <a:pt x="130927" y="37094"/>
                    </a:lnTo>
                    <a:cubicBezTo>
                      <a:pt x="130927" y="34658"/>
                      <a:pt x="128959" y="32724"/>
                      <a:pt x="126557" y="32724"/>
                    </a:cubicBezTo>
                    <a:cubicBezTo>
                      <a:pt x="110813" y="32724"/>
                      <a:pt x="98037" y="19981"/>
                      <a:pt x="98037" y="4370"/>
                    </a:cubicBezTo>
                    <a:cubicBezTo>
                      <a:pt x="98037" y="1968"/>
                      <a:pt x="96069" y="0"/>
                      <a:pt x="9366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087" name="Google Shape;10087;p48"/>
            <p:cNvSpPr/>
            <p:nvPr/>
          </p:nvSpPr>
          <p:spPr>
            <a:xfrm>
              <a:off x="3459822" y="238126"/>
              <a:ext cx="3037144" cy="5212082"/>
            </a:xfrm>
            <a:custGeom>
              <a:avLst/>
              <a:gdLst/>
              <a:ahLst/>
              <a:cxnLst/>
              <a:rect l="l" t="t" r="r" b="b"/>
              <a:pathLst>
                <a:path w="7926" h="13602" extrusionOk="0">
                  <a:moveTo>
                    <a:pt x="881" y="0"/>
                  </a:moveTo>
                  <a:cubicBezTo>
                    <a:pt x="593" y="0"/>
                    <a:pt x="290" y="15"/>
                    <a:pt x="1" y="58"/>
                  </a:cubicBezTo>
                  <a:cubicBezTo>
                    <a:pt x="3379" y="505"/>
                    <a:pt x="5919" y="3378"/>
                    <a:pt x="5919" y="6799"/>
                  </a:cubicBezTo>
                  <a:cubicBezTo>
                    <a:pt x="5919" y="10220"/>
                    <a:pt x="3379" y="13093"/>
                    <a:pt x="1" y="13541"/>
                  </a:cubicBezTo>
                  <a:cubicBezTo>
                    <a:pt x="306" y="13581"/>
                    <a:pt x="610" y="13601"/>
                    <a:pt x="909" y="13601"/>
                  </a:cubicBezTo>
                  <a:cubicBezTo>
                    <a:pt x="4431" y="13601"/>
                    <a:pt x="7440" y="10865"/>
                    <a:pt x="7666" y="7247"/>
                  </a:cubicBezTo>
                  <a:cubicBezTo>
                    <a:pt x="7926" y="3320"/>
                    <a:pt x="4822" y="0"/>
                    <a:pt x="88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88" name="Google Shape;10088;p48"/>
          <p:cNvGrpSpPr/>
          <p:nvPr/>
        </p:nvGrpSpPr>
        <p:grpSpPr>
          <a:xfrm>
            <a:off x="4603550" y="2846901"/>
            <a:ext cx="290575" cy="285475"/>
            <a:chOff x="4211985" y="3817357"/>
            <a:chExt cx="362947" cy="356576"/>
          </a:xfrm>
        </p:grpSpPr>
        <p:sp>
          <p:nvSpPr>
            <p:cNvPr id="10089" name="Google Shape;10089;p48"/>
            <p:cNvSpPr/>
            <p:nvPr/>
          </p:nvSpPr>
          <p:spPr>
            <a:xfrm>
              <a:off x="4211985" y="3817357"/>
              <a:ext cx="356498" cy="356498"/>
            </a:xfrm>
            <a:custGeom>
              <a:avLst/>
              <a:gdLst/>
              <a:ahLst/>
              <a:cxnLst/>
              <a:rect l="l" t="t" r="r" b="b"/>
              <a:pathLst>
                <a:path w="13599" h="13599" extrusionOk="0">
                  <a:moveTo>
                    <a:pt x="6800" y="0"/>
                  </a:moveTo>
                  <a:cubicBezTo>
                    <a:pt x="3047" y="0"/>
                    <a:pt x="1" y="3046"/>
                    <a:pt x="1" y="6799"/>
                  </a:cubicBezTo>
                  <a:cubicBezTo>
                    <a:pt x="1" y="10552"/>
                    <a:pt x="3047" y="13598"/>
                    <a:pt x="6800" y="13598"/>
                  </a:cubicBezTo>
                  <a:cubicBezTo>
                    <a:pt x="10553" y="13598"/>
                    <a:pt x="13599" y="10552"/>
                    <a:pt x="13599" y="6799"/>
                  </a:cubicBezTo>
                  <a:cubicBezTo>
                    <a:pt x="13599" y="3046"/>
                    <a:pt x="10553" y="0"/>
                    <a:pt x="68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0" name="Google Shape;10090;p48"/>
            <p:cNvSpPr/>
            <p:nvPr/>
          </p:nvSpPr>
          <p:spPr>
            <a:xfrm>
              <a:off x="4366758" y="3817357"/>
              <a:ext cx="208173" cy="356576"/>
            </a:xfrm>
            <a:custGeom>
              <a:avLst/>
              <a:gdLst/>
              <a:ahLst/>
              <a:cxnLst/>
              <a:rect l="l" t="t" r="r" b="b"/>
              <a:pathLst>
                <a:path w="7941" h="13602" extrusionOk="0">
                  <a:moveTo>
                    <a:pt x="896" y="0"/>
                  </a:moveTo>
                  <a:cubicBezTo>
                    <a:pt x="593" y="0"/>
                    <a:pt x="304" y="15"/>
                    <a:pt x="1" y="58"/>
                  </a:cubicBezTo>
                  <a:cubicBezTo>
                    <a:pt x="3393" y="505"/>
                    <a:pt x="5919" y="3378"/>
                    <a:pt x="5919" y="6799"/>
                  </a:cubicBezTo>
                  <a:cubicBezTo>
                    <a:pt x="5919" y="10220"/>
                    <a:pt x="3393" y="13093"/>
                    <a:pt x="1" y="13541"/>
                  </a:cubicBezTo>
                  <a:cubicBezTo>
                    <a:pt x="306" y="13581"/>
                    <a:pt x="610" y="13601"/>
                    <a:pt x="909" y="13601"/>
                  </a:cubicBezTo>
                  <a:cubicBezTo>
                    <a:pt x="4431" y="13601"/>
                    <a:pt x="7441" y="10865"/>
                    <a:pt x="7681" y="7247"/>
                  </a:cubicBezTo>
                  <a:cubicBezTo>
                    <a:pt x="7940" y="3320"/>
                    <a:pt x="4822" y="0"/>
                    <a:pt x="8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1" name="Google Shape;10091;p48"/>
            <p:cNvSpPr/>
            <p:nvPr/>
          </p:nvSpPr>
          <p:spPr>
            <a:xfrm>
              <a:off x="4288061" y="3909555"/>
              <a:ext cx="227756" cy="187463"/>
            </a:xfrm>
            <a:custGeom>
              <a:avLst/>
              <a:gdLst/>
              <a:ahLst/>
              <a:cxnLst/>
              <a:rect l="l" t="t" r="r" b="b"/>
              <a:pathLst>
                <a:path w="8688" h="7151" extrusionOk="0">
                  <a:moveTo>
                    <a:pt x="5678" y="0"/>
                  </a:moveTo>
                  <a:cubicBezTo>
                    <a:pt x="4639" y="0"/>
                    <a:pt x="3643" y="810"/>
                    <a:pt x="3652" y="2026"/>
                  </a:cubicBezTo>
                  <a:lnTo>
                    <a:pt x="3652" y="2070"/>
                  </a:lnTo>
                  <a:lnTo>
                    <a:pt x="3551" y="2070"/>
                  </a:lnTo>
                  <a:cubicBezTo>
                    <a:pt x="3219" y="2012"/>
                    <a:pt x="2887" y="1940"/>
                    <a:pt x="2570" y="1839"/>
                  </a:cubicBezTo>
                  <a:cubicBezTo>
                    <a:pt x="1819" y="1579"/>
                    <a:pt x="1155" y="1160"/>
                    <a:pt x="592" y="612"/>
                  </a:cubicBezTo>
                  <a:lnTo>
                    <a:pt x="390" y="410"/>
                  </a:lnTo>
                  <a:cubicBezTo>
                    <a:pt x="375" y="395"/>
                    <a:pt x="358" y="388"/>
                    <a:pt x="342" y="388"/>
                  </a:cubicBezTo>
                  <a:cubicBezTo>
                    <a:pt x="312" y="388"/>
                    <a:pt x="284" y="410"/>
                    <a:pt x="275" y="438"/>
                  </a:cubicBezTo>
                  <a:lnTo>
                    <a:pt x="202" y="727"/>
                  </a:lnTo>
                  <a:cubicBezTo>
                    <a:pt x="0" y="1492"/>
                    <a:pt x="318" y="2301"/>
                    <a:pt x="982" y="2734"/>
                  </a:cubicBezTo>
                  <a:cubicBezTo>
                    <a:pt x="852" y="2734"/>
                    <a:pt x="708" y="2719"/>
                    <a:pt x="578" y="2690"/>
                  </a:cubicBezTo>
                  <a:lnTo>
                    <a:pt x="332" y="2633"/>
                  </a:lnTo>
                  <a:cubicBezTo>
                    <a:pt x="327" y="2631"/>
                    <a:pt x="321" y="2630"/>
                    <a:pt x="315" y="2630"/>
                  </a:cubicBezTo>
                  <a:cubicBezTo>
                    <a:pt x="278" y="2630"/>
                    <a:pt x="246" y="2667"/>
                    <a:pt x="246" y="2705"/>
                  </a:cubicBezTo>
                  <a:lnTo>
                    <a:pt x="289" y="2950"/>
                  </a:lnTo>
                  <a:cubicBezTo>
                    <a:pt x="390" y="3513"/>
                    <a:pt x="751" y="3990"/>
                    <a:pt x="1256" y="4221"/>
                  </a:cubicBezTo>
                  <a:cubicBezTo>
                    <a:pt x="1314" y="4249"/>
                    <a:pt x="1299" y="4336"/>
                    <a:pt x="1242" y="4350"/>
                  </a:cubicBezTo>
                  <a:lnTo>
                    <a:pt x="967" y="4350"/>
                  </a:lnTo>
                  <a:cubicBezTo>
                    <a:pt x="910" y="4365"/>
                    <a:pt x="881" y="4408"/>
                    <a:pt x="910" y="4452"/>
                  </a:cubicBezTo>
                  <a:lnTo>
                    <a:pt x="1040" y="4697"/>
                  </a:lnTo>
                  <a:cubicBezTo>
                    <a:pt x="1314" y="5173"/>
                    <a:pt x="1790" y="5491"/>
                    <a:pt x="2324" y="5563"/>
                  </a:cubicBezTo>
                  <a:cubicBezTo>
                    <a:pt x="2382" y="5577"/>
                    <a:pt x="2397" y="5650"/>
                    <a:pt x="2353" y="5693"/>
                  </a:cubicBezTo>
                  <a:cubicBezTo>
                    <a:pt x="1891" y="6025"/>
                    <a:pt x="1357" y="6256"/>
                    <a:pt x="794" y="6357"/>
                  </a:cubicBezTo>
                  <a:lnTo>
                    <a:pt x="188" y="6458"/>
                  </a:lnTo>
                  <a:cubicBezTo>
                    <a:pt x="116" y="6472"/>
                    <a:pt x="116" y="6559"/>
                    <a:pt x="174" y="6588"/>
                  </a:cubicBezTo>
                  <a:lnTo>
                    <a:pt x="751" y="6804"/>
                  </a:lnTo>
                  <a:cubicBezTo>
                    <a:pt x="1328" y="7035"/>
                    <a:pt x="1949" y="7151"/>
                    <a:pt x="2570" y="7151"/>
                  </a:cubicBezTo>
                  <a:cubicBezTo>
                    <a:pt x="5385" y="7136"/>
                    <a:pt x="7680" y="4870"/>
                    <a:pt x="7694" y="2055"/>
                  </a:cubicBezTo>
                  <a:lnTo>
                    <a:pt x="7694" y="2026"/>
                  </a:lnTo>
                  <a:lnTo>
                    <a:pt x="7694" y="1983"/>
                  </a:lnTo>
                  <a:lnTo>
                    <a:pt x="7694" y="1969"/>
                  </a:lnTo>
                  <a:cubicBezTo>
                    <a:pt x="7896" y="1839"/>
                    <a:pt x="8070" y="1680"/>
                    <a:pt x="8243" y="1507"/>
                  </a:cubicBezTo>
                  <a:lnTo>
                    <a:pt x="8647" y="1088"/>
                  </a:lnTo>
                  <a:cubicBezTo>
                    <a:pt x="8687" y="1048"/>
                    <a:pt x="8653" y="971"/>
                    <a:pt x="8591" y="971"/>
                  </a:cubicBezTo>
                  <a:cubicBezTo>
                    <a:pt x="8586" y="971"/>
                    <a:pt x="8580" y="971"/>
                    <a:pt x="8575" y="973"/>
                  </a:cubicBezTo>
                  <a:lnTo>
                    <a:pt x="8012" y="1117"/>
                  </a:lnTo>
                  <a:lnTo>
                    <a:pt x="7824" y="1146"/>
                  </a:lnTo>
                  <a:cubicBezTo>
                    <a:pt x="7820" y="1147"/>
                    <a:pt x="7816" y="1147"/>
                    <a:pt x="7812" y="1147"/>
                  </a:cubicBezTo>
                  <a:cubicBezTo>
                    <a:pt x="7761" y="1147"/>
                    <a:pt x="7728" y="1070"/>
                    <a:pt x="7781" y="1030"/>
                  </a:cubicBezTo>
                  <a:cubicBezTo>
                    <a:pt x="7839" y="973"/>
                    <a:pt x="7896" y="915"/>
                    <a:pt x="7954" y="857"/>
                  </a:cubicBezTo>
                  <a:lnTo>
                    <a:pt x="8402" y="366"/>
                  </a:lnTo>
                  <a:cubicBezTo>
                    <a:pt x="8439" y="329"/>
                    <a:pt x="8401" y="259"/>
                    <a:pt x="8353" y="259"/>
                  </a:cubicBezTo>
                  <a:cubicBezTo>
                    <a:pt x="8346" y="259"/>
                    <a:pt x="8338" y="261"/>
                    <a:pt x="8330" y="265"/>
                  </a:cubicBezTo>
                  <a:lnTo>
                    <a:pt x="7709" y="467"/>
                  </a:lnTo>
                  <a:cubicBezTo>
                    <a:pt x="7521" y="525"/>
                    <a:pt x="7334" y="583"/>
                    <a:pt x="7131" y="612"/>
                  </a:cubicBezTo>
                  <a:cubicBezTo>
                    <a:pt x="7117" y="612"/>
                    <a:pt x="7088" y="597"/>
                    <a:pt x="7074" y="583"/>
                  </a:cubicBezTo>
                  <a:cubicBezTo>
                    <a:pt x="6667" y="180"/>
                    <a:pt x="6168" y="0"/>
                    <a:pt x="56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92" name="Google Shape;10092;p48"/>
          <p:cNvGrpSpPr/>
          <p:nvPr/>
        </p:nvGrpSpPr>
        <p:grpSpPr>
          <a:xfrm>
            <a:off x="4244493" y="2846901"/>
            <a:ext cx="290554" cy="285706"/>
            <a:chOff x="3314750" y="3817357"/>
            <a:chExt cx="362920" cy="356865"/>
          </a:xfrm>
        </p:grpSpPr>
        <p:grpSp>
          <p:nvGrpSpPr>
            <p:cNvPr id="10093" name="Google Shape;10093;p48"/>
            <p:cNvGrpSpPr/>
            <p:nvPr/>
          </p:nvGrpSpPr>
          <p:grpSpPr>
            <a:xfrm>
              <a:off x="3314750" y="3817357"/>
              <a:ext cx="362920" cy="356865"/>
              <a:chOff x="3314750" y="3817357"/>
              <a:chExt cx="362920" cy="356865"/>
            </a:xfrm>
          </p:grpSpPr>
          <p:sp>
            <p:nvSpPr>
              <p:cNvPr id="10094" name="Google Shape;10094;p48"/>
              <p:cNvSpPr/>
              <p:nvPr/>
            </p:nvSpPr>
            <p:spPr>
              <a:xfrm>
                <a:off x="3314750" y="3817357"/>
                <a:ext cx="356865" cy="356498"/>
              </a:xfrm>
              <a:custGeom>
                <a:avLst/>
                <a:gdLst/>
                <a:ahLst/>
                <a:cxnLst/>
                <a:rect l="l" t="t" r="r" b="b"/>
                <a:pathLst>
                  <a:path w="13613" h="13599" extrusionOk="0">
                    <a:moveTo>
                      <a:pt x="6814" y="0"/>
                    </a:moveTo>
                    <a:cubicBezTo>
                      <a:pt x="3046" y="0"/>
                      <a:pt x="0" y="3046"/>
                      <a:pt x="0" y="6799"/>
                    </a:cubicBezTo>
                    <a:cubicBezTo>
                      <a:pt x="0" y="10552"/>
                      <a:pt x="3046" y="13598"/>
                      <a:pt x="6814" y="13598"/>
                    </a:cubicBezTo>
                    <a:cubicBezTo>
                      <a:pt x="10567" y="13598"/>
                      <a:pt x="13613" y="10552"/>
                      <a:pt x="13613" y="6799"/>
                    </a:cubicBezTo>
                    <a:cubicBezTo>
                      <a:pt x="13613" y="3046"/>
                      <a:pt x="10567" y="0"/>
                      <a:pt x="681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95" name="Google Shape;10095;p48"/>
              <p:cNvSpPr/>
              <p:nvPr/>
            </p:nvSpPr>
            <p:spPr>
              <a:xfrm>
                <a:off x="3469891" y="3817357"/>
                <a:ext cx="207780" cy="356865"/>
              </a:xfrm>
              <a:custGeom>
                <a:avLst/>
                <a:gdLst/>
                <a:ahLst/>
                <a:cxnLst/>
                <a:rect l="l" t="t" r="r" b="b"/>
                <a:pathLst>
                  <a:path w="7926" h="13613" extrusionOk="0">
                    <a:moveTo>
                      <a:pt x="881" y="0"/>
                    </a:moveTo>
                    <a:cubicBezTo>
                      <a:pt x="884" y="0"/>
                      <a:pt x="886" y="0"/>
                      <a:pt x="888" y="0"/>
                    </a:cubicBezTo>
                    <a:lnTo>
                      <a:pt x="888" y="0"/>
                    </a:lnTo>
                    <a:cubicBezTo>
                      <a:pt x="891" y="0"/>
                      <a:pt x="893" y="0"/>
                      <a:pt x="896" y="0"/>
                    </a:cubicBezTo>
                    <a:close/>
                    <a:moveTo>
                      <a:pt x="888" y="0"/>
                    </a:moveTo>
                    <a:lnTo>
                      <a:pt x="888" y="0"/>
                    </a:lnTo>
                    <a:cubicBezTo>
                      <a:pt x="588" y="0"/>
                      <a:pt x="301" y="15"/>
                      <a:pt x="1" y="58"/>
                    </a:cubicBezTo>
                    <a:cubicBezTo>
                      <a:pt x="3393" y="491"/>
                      <a:pt x="5934" y="3378"/>
                      <a:pt x="5934" y="6799"/>
                    </a:cubicBezTo>
                    <a:cubicBezTo>
                      <a:pt x="5934" y="10220"/>
                      <a:pt x="3393" y="13107"/>
                      <a:pt x="1" y="13555"/>
                    </a:cubicBezTo>
                    <a:cubicBezTo>
                      <a:pt x="299" y="13594"/>
                      <a:pt x="595" y="13612"/>
                      <a:pt x="887" y="13612"/>
                    </a:cubicBezTo>
                    <a:cubicBezTo>
                      <a:pt x="4418" y="13612"/>
                      <a:pt x="7441" y="10873"/>
                      <a:pt x="7680" y="7247"/>
                    </a:cubicBezTo>
                    <a:cubicBezTo>
                      <a:pt x="7926" y="3323"/>
                      <a:pt x="4826" y="4"/>
                      <a:pt x="88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096" name="Google Shape;10096;p48"/>
            <p:cNvGrpSpPr/>
            <p:nvPr/>
          </p:nvGrpSpPr>
          <p:grpSpPr>
            <a:xfrm>
              <a:off x="3394986" y="3894612"/>
              <a:ext cx="202339" cy="202323"/>
              <a:chOff x="935197" y="1793977"/>
              <a:chExt cx="256451" cy="256430"/>
            </a:xfrm>
          </p:grpSpPr>
          <p:sp>
            <p:nvSpPr>
              <p:cNvPr id="10097" name="Google Shape;10097;p48"/>
              <p:cNvSpPr/>
              <p:nvPr/>
            </p:nvSpPr>
            <p:spPr>
              <a:xfrm>
                <a:off x="935197" y="1793977"/>
                <a:ext cx="256451" cy="256430"/>
              </a:xfrm>
              <a:custGeom>
                <a:avLst/>
                <a:gdLst/>
                <a:ahLst/>
                <a:cxnLst/>
                <a:rect l="l" t="t" r="r" b="b"/>
                <a:pathLst>
                  <a:path w="12288" h="12287" extrusionOk="0">
                    <a:moveTo>
                      <a:pt x="10053" y="1117"/>
                    </a:moveTo>
                    <a:cubicBezTo>
                      <a:pt x="10669" y="1117"/>
                      <a:pt x="11171" y="1617"/>
                      <a:pt x="11171" y="2233"/>
                    </a:cubicBezTo>
                    <a:cubicBezTo>
                      <a:pt x="11170" y="2850"/>
                      <a:pt x="10669" y="3351"/>
                      <a:pt x="10053" y="3351"/>
                    </a:cubicBezTo>
                    <a:cubicBezTo>
                      <a:pt x="9438" y="3351"/>
                      <a:pt x="8937" y="2850"/>
                      <a:pt x="8937" y="2233"/>
                    </a:cubicBezTo>
                    <a:cubicBezTo>
                      <a:pt x="8937" y="1617"/>
                      <a:pt x="9438" y="1117"/>
                      <a:pt x="10053" y="1117"/>
                    </a:cubicBezTo>
                    <a:close/>
                    <a:moveTo>
                      <a:pt x="6144" y="2233"/>
                    </a:moveTo>
                    <a:cubicBezTo>
                      <a:pt x="8300" y="2233"/>
                      <a:pt x="10053" y="3988"/>
                      <a:pt x="10053" y="6144"/>
                    </a:cubicBezTo>
                    <a:cubicBezTo>
                      <a:pt x="10053" y="8299"/>
                      <a:pt x="8300" y="10054"/>
                      <a:pt x="6144" y="10054"/>
                    </a:cubicBezTo>
                    <a:cubicBezTo>
                      <a:pt x="3989" y="10054"/>
                      <a:pt x="2234" y="8299"/>
                      <a:pt x="2234" y="6144"/>
                    </a:cubicBezTo>
                    <a:cubicBezTo>
                      <a:pt x="2234" y="3988"/>
                      <a:pt x="3987" y="2233"/>
                      <a:pt x="6144" y="2233"/>
                    </a:cubicBezTo>
                    <a:close/>
                    <a:moveTo>
                      <a:pt x="1675" y="1"/>
                    </a:moveTo>
                    <a:cubicBezTo>
                      <a:pt x="752" y="1"/>
                      <a:pt x="0" y="751"/>
                      <a:pt x="0" y="1676"/>
                    </a:cubicBezTo>
                    <a:lnTo>
                      <a:pt x="0" y="10611"/>
                    </a:lnTo>
                    <a:cubicBezTo>
                      <a:pt x="0" y="11536"/>
                      <a:pt x="752" y="12286"/>
                      <a:pt x="1675" y="12286"/>
                    </a:cubicBezTo>
                    <a:lnTo>
                      <a:pt x="10612" y="12286"/>
                    </a:lnTo>
                    <a:cubicBezTo>
                      <a:pt x="11536" y="12286"/>
                      <a:pt x="12288" y="11536"/>
                      <a:pt x="12288" y="10611"/>
                    </a:cubicBezTo>
                    <a:lnTo>
                      <a:pt x="12288" y="1676"/>
                    </a:lnTo>
                    <a:cubicBezTo>
                      <a:pt x="12288" y="752"/>
                      <a:pt x="11536" y="1"/>
                      <a:pt x="1061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98" name="Google Shape;10098;p48"/>
              <p:cNvSpPr/>
              <p:nvPr/>
            </p:nvSpPr>
            <p:spPr>
              <a:xfrm>
                <a:off x="1005109" y="1863910"/>
                <a:ext cx="116622" cy="116559"/>
              </a:xfrm>
              <a:custGeom>
                <a:avLst/>
                <a:gdLst/>
                <a:ahLst/>
                <a:cxnLst/>
                <a:rect l="l" t="t" r="r" b="b"/>
                <a:pathLst>
                  <a:path w="5588" h="5585" extrusionOk="0">
                    <a:moveTo>
                      <a:pt x="2794" y="0"/>
                    </a:moveTo>
                    <a:cubicBezTo>
                      <a:pt x="1255" y="0"/>
                      <a:pt x="1" y="1252"/>
                      <a:pt x="1" y="2793"/>
                    </a:cubicBezTo>
                    <a:cubicBezTo>
                      <a:pt x="1" y="4332"/>
                      <a:pt x="1255" y="5585"/>
                      <a:pt x="2794" y="5585"/>
                    </a:cubicBezTo>
                    <a:cubicBezTo>
                      <a:pt x="4333" y="5585"/>
                      <a:pt x="5587" y="4332"/>
                      <a:pt x="5587" y="2793"/>
                    </a:cubicBezTo>
                    <a:cubicBezTo>
                      <a:pt x="5587" y="1252"/>
                      <a:pt x="4333" y="0"/>
                      <a:pt x="279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0099" name="Google Shape;10099;p48"/>
          <p:cNvGrpSpPr/>
          <p:nvPr/>
        </p:nvGrpSpPr>
        <p:grpSpPr>
          <a:xfrm>
            <a:off x="4024860" y="2913465"/>
            <a:ext cx="290554" cy="285706"/>
            <a:chOff x="2866317" y="3817357"/>
            <a:chExt cx="362920" cy="356865"/>
          </a:xfrm>
        </p:grpSpPr>
        <p:sp>
          <p:nvSpPr>
            <p:cNvPr id="10100" name="Google Shape;10100;p48"/>
            <p:cNvSpPr/>
            <p:nvPr/>
          </p:nvSpPr>
          <p:spPr>
            <a:xfrm>
              <a:off x="2866317" y="3817357"/>
              <a:ext cx="356865" cy="356498"/>
            </a:xfrm>
            <a:custGeom>
              <a:avLst/>
              <a:gdLst/>
              <a:ahLst/>
              <a:cxnLst/>
              <a:rect l="l" t="t" r="r" b="b"/>
              <a:pathLst>
                <a:path w="13613" h="13599" extrusionOk="0">
                  <a:moveTo>
                    <a:pt x="6799" y="0"/>
                  </a:moveTo>
                  <a:cubicBezTo>
                    <a:pt x="3046" y="0"/>
                    <a:pt x="0" y="3046"/>
                    <a:pt x="0" y="6799"/>
                  </a:cubicBezTo>
                  <a:cubicBezTo>
                    <a:pt x="0" y="10552"/>
                    <a:pt x="3046" y="13598"/>
                    <a:pt x="6799" y="13598"/>
                  </a:cubicBezTo>
                  <a:cubicBezTo>
                    <a:pt x="10567" y="13598"/>
                    <a:pt x="13613" y="10552"/>
                    <a:pt x="13613" y="6799"/>
                  </a:cubicBezTo>
                  <a:cubicBezTo>
                    <a:pt x="13613" y="3046"/>
                    <a:pt x="10567" y="0"/>
                    <a:pt x="679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1" name="Google Shape;10101;p48"/>
            <p:cNvSpPr/>
            <p:nvPr/>
          </p:nvSpPr>
          <p:spPr>
            <a:xfrm>
              <a:off x="3021457" y="3817357"/>
              <a:ext cx="207780" cy="356576"/>
            </a:xfrm>
            <a:custGeom>
              <a:avLst/>
              <a:gdLst/>
              <a:ahLst/>
              <a:cxnLst/>
              <a:rect l="l" t="t" r="r" b="b"/>
              <a:pathLst>
                <a:path w="7926" h="13602" extrusionOk="0">
                  <a:moveTo>
                    <a:pt x="881" y="0"/>
                  </a:moveTo>
                  <a:cubicBezTo>
                    <a:pt x="593" y="0"/>
                    <a:pt x="290" y="15"/>
                    <a:pt x="1" y="58"/>
                  </a:cubicBezTo>
                  <a:cubicBezTo>
                    <a:pt x="3379" y="505"/>
                    <a:pt x="5919" y="3378"/>
                    <a:pt x="5919" y="6799"/>
                  </a:cubicBezTo>
                  <a:cubicBezTo>
                    <a:pt x="5919" y="10220"/>
                    <a:pt x="3379" y="13093"/>
                    <a:pt x="1" y="13541"/>
                  </a:cubicBezTo>
                  <a:cubicBezTo>
                    <a:pt x="306" y="13581"/>
                    <a:pt x="610" y="13601"/>
                    <a:pt x="909" y="13601"/>
                  </a:cubicBezTo>
                  <a:cubicBezTo>
                    <a:pt x="4431" y="13601"/>
                    <a:pt x="7440" y="10865"/>
                    <a:pt x="7666" y="7247"/>
                  </a:cubicBezTo>
                  <a:cubicBezTo>
                    <a:pt x="7926" y="3320"/>
                    <a:pt x="4822" y="0"/>
                    <a:pt x="88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2" name="Google Shape;10102;p48"/>
            <p:cNvSpPr/>
            <p:nvPr/>
          </p:nvSpPr>
          <p:spPr>
            <a:xfrm>
              <a:off x="2928367" y="3894561"/>
              <a:ext cx="194175" cy="279662"/>
            </a:xfrm>
            <a:custGeom>
              <a:avLst/>
              <a:gdLst/>
              <a:ahLst/>
              <a:cxnLst/>
              <a:rect l="l" t="t" r="r" b="b"/>
              <a:pathLst>
                <a:path w="7407" h="10668" extrusionOk="0">
                  <a:moveTo>
                    <a:pt x="6208" y="0"/>
                  </a:moveTo>
                  <a:cubicBezTo>
                    <a:pt x="4086" y="14"/>
                    <a:pt x="2079" y="1732"/>
                    <a:pt x="2079" y="3854"/>
                  </a:cubicBezTo>
                  <a:lnTo>
                    <a:pt x="2079" y="4114"/>
                  </a:lnTo>
                  <a:cubicBezTo>
                    <a:pt x="2079" y="4129"/>
                    <a:pt x="2051" y="4157"/>
                    <a:pt x="2036" y="4157"/>
                  </a:cubicBezTo>
                  <a:lnTo>
                    <a:pt x="174" y="4157"/>
                  </a:lnTo>
                  <a:cubicBezTo>
                    <a:pt x="73" y="4157"/>
                    <a:pt x="1" y="4230"/>
                    <a:pt x="1" y="4331"/>
                  </a:cubicBezTo>
                  <a:lnTo>
                    <a:pt x="1" y="6048"/>
                  </a:lnTo>
                  <a:cubicBezTo>
                    <a:pt x="1" y="6149"/>
                    <a:pt x="73" y="6236"/>
                    <a:pt x="174" y="6236"/>
                  </a:cubicBezTo>
                  <a:lnTo>
                    <a:pt x="2036" y="6236"/>
                  </a:lnTo>
                  <a:cubicBezTo>
                    <a:pt x="2051" y="6236"/>
                    <a:pt x="2079" y="6251"/>
                    <a:pt x="2079" y="6279"/>
                  </a:cubicBezTo>
                  <a:lnTo>
                    <a:pt x="2079" y="10220"/>
                  </a:lnTo>
                  <a:cubicBezTo>
                    <a:pt x="2079" y="10235"/>
                    <a:pt x="2079" y="10249"/>
                    <a:pt x="2108" y="10264"/>
                  </a:cubicBezTo>
                  <a:cubicBezTo>
                    <a:pt x="2743" y="10495"/>
                    <a:pt x="3422" y="10624"/>
                    <a:pt x="4100" y="10668"/>
                  </a:cubicBezTo>
                  <a:cubicBezTo>
                    <a:pt x="4129" y="10668"/>
                    <a:pt x="4144" y="10639"/>
                    <a:pt x="4144" y="10624"/>
                  </a:cubicBezTo>
                  <a:lnTo>
                    <a:pt x="4144" y="6279"/>
                  </a:lnTo>
                  <a:cubicBezTo>
                    <a:pt x="4144" y="6251"/>
                    <a:pt x="4158" y="6236"/>
                    <a:pt x="4187" y="6236"/>
                  </a:cubicBezTo>
                  <a:lnTo>
                    <a:pt x="7218" y="6236"/>
                  </a:lnTo>
                  <a:cubicBezTo>
                    <a:pt x="7319" y="6236"/>
                    <a:pt x="7406" y="6149"/>
                    <a:pt x="7406" y="6048"/>
                  </a:cubicBezTo>
                  <a:lnTo>
                    <a:pt x="7406" y="4331"/>
                  </a:lnTo>
                  <a:cubicBezTo>
                    <a:pt x="7406" y="4230"/>
                    <a:pt x="7319" y="4143"/>
                    <a:pt x="7218" y="4143"/>
                  </a:cubicBezTo>
                  <a:lnTo>
                    <a:pt x="4187" y="4143"/>
                  </a:lnTo>
                  <a:cubicBezTo>
                    <a:pt x="4158" y="4143"/>
                    <a:pt x="4144" y="4129"/>
                    <a:pt x="4144" y="4100"/>
                  </a:cubicBezTo>
                  <a:lnTo>
                    <a:pt x="4144" y="3854"/>
                  </a:lnTo>
                  <a:cubicBezTo>
                    <a:pt x="4144" y="2714"/>
                    <a:pt x="5068" y="2079"/>
                    <a:pt x="6208" y="2079"/>
                  </a:cubicBezTo>
                  <a:lnTo>
                    <a:pt x="7218" y="2079"/>
                  </a:lnTo>
                  <a:cubicBezTo>
                    <a:pt x="7319" y="2079"/>
                    <a:pt x="7406" y="1992"/>
                    <a:pt x="7406" y="1891"/>
                  </a:cubicBezTo>
                  <a:lnTo>
                    <a:pt x="7406" y="173"/>
                  </a:lnTo>
                  <a:cubicBezTo>
                    <a:pt x="7406" y="72"/>
                    <a:pt x="7319" y="0"/>
                    <a:pt x="721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03" name="Google Shape;10103;p48"/>
          <p:cNvGrpSpPr/>
          <p:nvPr/>
        </p:nvGrpSpPr>
        <p:grpSpPr>
          <a:xfrm rot="-8100000">
            <a:off x="6160889" y="979832"/>
            <a:ext cx="2270043" cy="183536"/>
            <a:chOff x="5419725" y="2413000"/>
            <a:chExt cx="2169725" cy="175425"/>
          </a:xfrm>
        </p:grpSpPr>
        <p:sp>
          <p:nvSpPr>
            <p:cNvPr id="10104" name="Google Shape;10104;p48"/>
            <p:cNvSpPr/>
            <p:nvPr/>
          </p:nvSpPr>
          <p:spPr>
            <a:xfrm>
              <a:off x="5419725" y="2413000"/>
              <a:ext cx="2027325" cy="175425"/>
            </a:xfrm>
            <a:custGeom>
              <a:avLst/>
              <a:gdLst/>
              <a:ahLst/>
              <a:cxnLst/>
              <a:rect l="l" t="t" r="r" b="b"/>
              <a:pathLst>
                <a:path w="81093" h="7017" extrusionOk="0">
                  <a:moveTo>
                    <a:pt x="3509" y="0"/>
                  </a:moveTo>
                  <a:cubicBezTo>
                    <a:pt x="1571" y="0"/>
                    <a:pt x="0" y="1571"/>
                    <a:pt x="0" y="3508"/>
                  </a:cubicBezTo>
                  <a:cubicBezTo>
                    <a:pt x="0" y="5446"/>
                    <a:pt x="1571" y="7017"/>
                    <a:pt x="3509" y="7017"/>
                  </a:cubicBezTo>
                  <a:lnTo>
                    <a:pt x="81093" y="7017"/>
                  </a:lnTo>
                  <a:lnTo>
                    <a:pt x="8109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5" name="Google Shape;10105;p48"/>
            <p:cNvSpPr/>
            <p:nvPr/>
          </p:nvSpPr>
          <p:spPr>
            <a:xfrm>
              <a:off x="7447025" y="2413000"/>
              <a:ext cx="142425" cy="175425"/>
            </a:xfrm>
            <a:custGeom>
              <a:avLst/>
              <a:gdLst/>
              <a:ahLst/>
              <a:cxnLst/>
              <a:rect l="l" t="t" r="r" b="b"/>
              <a:pathLst>
                <a:path w="5697" h="7017" extrusionOk="0">
                  <a:moveTo>
                    <a:pt x="1" y="0"/>
                  </a:moveTo>
                  <a:lnTo>
                    <a:pt x="1" y="7017"/>
                  </a:lnTo>
                  <a:lnTo>
                    <a:pt x="5410" y="3880"/>
                  </a:lnTo>
                  <a:cubicBezTo>
                    <a:pt x="5696" y="3714"/>
                    <a:pt x="5696" y="3300"/>
                    <a:pt x="5410" y="313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6" name="Google Shape;10106;p48"/>
            <p:cNvSpPr/>
            <p:nvPr/>
          </p:nvSpPr>
          <p:spPr>
            <a:xfrm>
              <a:off x="6846100" y="2459400"/>
              <a:ext cx="492625" cy="82550"/>
            </a:xfrm>
            <a:custGeom>
              <a:avLst/>
              <a:gdLst/>
              <a:ahLst/>
              <a:cxnLst/>
              <a:rect l="l" t="t" r="r" b="b"/>
              <a:pathLst>
                <a:path w="19705" h="3302" extrusionOk="0">
                  <a:moveTo>
                    <a:pt x="1650" y="1"/>
                  </a:moveTo>
                  <a:cubicBezTo>
                    <a:pt x="740" y="1"/>
                    <a:pt x="1" y="740"/>
                    <a:pt x="1" y="1652"/>
                  </a:cubicBezTo>
                  <a:cubicBezTo>
                    <a:pt x="1" y="2562"/>
                    <a:pt x="740" y="3301"/>
                    <a:pt x="1650" y="3301"/>
                  </a:cubicBezTo>
                  <a:lnTo>
                    <a:pt x="18054" y="3301"/>
                  </a:lnTo>
                  <a:cubicBezTo>
                    <a:pt x="18966" y="3301"/>
                    <a:pt x="19705" y="2562"/>
                    <a:pt x="19705" y="1652"/>
                  </a:cubicBezTo>
                  <a:cubicBezTo>
                    <a:pt x="19705" y="740"/>
                    <a:pt x="18966" y="1"/>
                    <a:pt x="180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07" name="Google Shape;10107;p48"/>
          <p:cNvSpPr/>
          <p:nvPr/>
        </p:nvSpPr>
        <p:spPr>
          <a:xfrm>
            <a:off x="2378250" y="379137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08" name="Google Shape;10108;p48"/>
          <p:cNvSpPr/>
          <p:nvPr/>
        </p:nvSpPr>
        <p:spPr>
          <a:xfrm>
            <a:off x="6956213" y="3555050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09" name="Google Shape;10109;p48"/>
          <p:cNvSpPr/>
          <p:nvPr/>
        </p:nvSpPr>
        <p:spPr>
          <a:xfrm>
            <a:off x="2463325" y="831288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D64569A-9071-76BD-9E58-15A6CD3704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83186" y="1818690"/>
            <a:ext cx="3408701" cy="26248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D835FB2-CE61-C4CC-0FCB-7778DD0BC3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2750929" y="1757590"/>
            <a:ext cx="3403160" cy="274970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C5DC92B-16F0-962D-760A-65B106BA09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5543779" y="1708908"/>
            <a:ext cx="3408701" cy="284153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4" name="Google Shape;10114;p49"/>
          <p:cNvSpPr txBox="1">
            <a:spLocks noGrp="1"/>
          </p:cNvSpPr>
          <p:nvPr>
            <p:ph type="title"/>
          </p:nvPr>
        </p:nvSpPr>
        <p:spPr>
          <a:xfrm>
            <a:off x="1270650" y="540874"/>
            <a:ext cx="7020000" cy="744951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/>
            <a:r>
              <a:rPr lang="en-US" sz="2000" dirty="0"/>
              <a:t>                                            GRADE IX</a:t>
            </a:r>
            <a:br>
              <a:rPr lang="en-US" sz="2000" dirty="0"/>
            </a:br>
            <a:r>
              <a:rPr lang="en-US" sz="2000" dirty="0"/>
              <a:t>                           ACTIVITIES DONE IN CLASS</a:t>
            </a:r>
            <a:endParaRPr sz="2000" dirty="0"/>
          </a:p>
        </p:txBody>
      </p:sp>
      <p:sp>
        <p:nvSpPr>
          <p:cNvPr id="10115" name="Google Shape;10115;p49"/>
          <p:cNvSpPr txBox="1">
            <a:spLocks noGrp="1"/>
          </p:cNvSpPr>
          <p:nvPr>
            <p:ph type="body" idx="4294967295"/>
          </p:nvPr>
        </p:nvSpPr>
        <p:spPr>
          <a:xfrm>
            <a:off x="1270650" y="1202074"/>
            <a:ext cx="7020000" cy="3400551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0116" name="Google Shape;10116;p49"/>
          <p:cNvGrpSpPr/>
          <p:nvPr/>
        </p:nvGrpSpPr>
        <p:grpSpPr>
          <a:xfrm>
            <a:off x="1836525" y="2517900"/>
            <a:ext cx="1520850" cy="1689100"/>
            <a:chOff x="1850625" y="2395250"/>
            <a:chExt cx="1520850" cy="1689100"/>
          </a:xfrm>
        </p:grpSpPr>
        <p:sp>
          <p:nvSpPr>
            <p:cNvPr id="10117" name="Google Shape;10117;p49"/>
            <p:cNvSpPr/>
            <p:nvPr/>
          </p:nvSpPr>
          <p:spPr>
            <a:xfrm>
              <a:off x="1859125" y="2395250"/>
              <a:ext cx="1512350" cy="1689100"/>
            </a:xfrm>
            <a:custGeom>
              <a:avLst/>
              <a:gdLst/>
              <a:ahLst/>
              <a:cxnLst/>
              <a:rect l="l" t="t" r="r" b="b"/>
              <a:pathLst>
                <a:path w="60494" h="67564" extrusionOk="0">
                  <a:moveTo>
                    <a:pt x="27015" y="1"/>
                  </a:moveTo>
                  <a:cubicBezTo>
                    <a:pt x="26228" y="1625"/>
                    <a:pt x="1814" y="46076"/>
                    <a:pt x="0" y="49022"/>
                  </a:cubicBezTo>
                  <a:cubicBezTo>
                    <a:pt x="525" y="49325"/>
                    <a:pt x="32478" y="66753"/>
                    <a:pt x="33942" y="67564"/>
                  </a:cubicBezTo>
                  <a:cubicBezTo>
                    <a:pt x="34333" y="66977"/>
                    <a:pt x="59686" y="20421"/>
                    <a:pt x="60493" y="19117"/>
                  </a:cubicBezTo>
                  <a:cubicBezTo>
                    <a:pt x="59284" y="18447"/>
                    <a:pt x="28160" y="752"/>
                    <a:pt x="27361" y="245"/>
                  </a:cubicBezTo>
                  <a:cubicBezTo>
                    <a:pt x="27246" y="172"/>
                    <a:pt x="27130" y="88"/>
                    <a:pt x="270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8" name="Google Shape;10118;p49"/>
            <p:cNvSpPr/>
            <p:nvPr/>
          </p:nvSpPr>
          <p:spPr>
            <a:xfrm>
              <a:off x="2342575" y="3255450"/>
              <a:ext cx="454075" cy="256850"/>
            </a:xfrm>
            <a:custGeom>
              <a:avLst/>
              <a:gdLst/>
              <a:ahLst/>
              <a:cxnLst/>
              <a:rect l="l" t="t" r="r" b="b"/>
              <a:pathLst>
                <a:path w="18163" h="10274" extrusionOk="0">
                  <a:moveTo>
                    <a:pt x="348" y="0"/>
                  </a:moveTo>
                  <a:cubicBezTo>
                    <a:pt x="232" y="0"/>
                    <a:pt x="131" y="47"/>
                    <a:pt x="82" y="137"/>
                  </a:cubicBezTo>
                  <a:cubicBezTo>
                    <a:pt x="1" y="288"/>
                    <a:pt x="98" y="501"/>
                    <a:pt x="303" y="614"/>
                  </a:cubicBezTo>
                  <a:lnTo>
                    <a:pt x="17556" y="10205"/>
                  </a:lnTo>
                  <a:cubicBezTo>
                    <a:pt x="17640" y="10251"/>
                    <a:pt x="17729" y="10274"/>
                    <a:pt x="17810" y="10274"/>
                  </a:cubicBezTo>
                  <a:cubicBezTo>
                    <a:pt x="17927" y="10274"/>
                    <a:pt x="18029" y="10227"/>
                    <a:pt x="18079" y="10139"/>
                  </a:cubicBezTo>
                  <a:cubicBezTo>
                    <a:pt x="18163" y="9990"/>
                    <a:pt x="18065" y="9777"/>
                    <a:pt x="17862" y="9664"/>
                  </a:cubicBezTo>
                  <a:lnTo>
                    <a:pt x="599" y="69"/>
                  </a:lnTo>
                  <a:cubicBezTo>
                    <a:pt x="517" y="23"/>
                    <a:pt x="429" y="0"/>
                    <a:pt x="3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9" name="Google Shape;10119;p49"/>
            <p:cNvSpPr/>
            <p:nvPr/>
          </p:nvSpPr>
          <p:spPr>
            <a:xfrm>
              <a:off x="2304325" y="3324300"/>
              <a:ext cx="454050" cy="256850"/>
            </a:xfrm>
            <a:custGeom>
              <a:avLst/>
              <a:gdLst/>
              <a:ahLst/>
              <a:cxnLst/>
              <a:rect l="l" t="t" r="r" b="b"/>
              <a:pathLst>
                <a:path w="18162" h="10274" extrusionOk="0">
                  <a:moveTo>
                    <a:pt x="347" y="0"/>
                  </a:moveTo>
                  <a:cubicBezTo>
                    <a:pt x="231" y="0"/>
                    <a:pt x="130" y="47"/>
                    <a:pt x="82" y="136"/>
                  </a:cubicBezTo>
                  <a:cubicBezTo>
                    <a:pt x="0" y="287"/>
                    <a:pt x="97" y="500"/>
                    <a:pt x="302" y="614"/>
                  </a:cubicBezTo>
                  <a:lnTo>
                    <a:pt x="17557" y="10204"/>
                  </a:lnTo>
                  <a:cubicBezTo>
                    <a:pt x="17640" y="10251"/>
                    <a:pt x="17728" y="10273"/>
                    <a:pt x="17809" y="10273"/>
                  </a:cubicBezTo>
                  <a:cubicBezTo>
                    <a:pt x="17926" y="10273"/>
                    <a:pt x="18028" y="10227"/>
                    <a:pt x="18078" y="10139"/>
                  </a:cubicBezTo>
                  <a:cubicBezTo>
                    <a:pt x="18162" y="9990"/>
                    <a:pt x="18064" y="9777"/>
                    <a:pt x="17861" y="9664"/>
                  </a:cubicBezTo>
                  <a:lnTo>
                    <a:pt x="598" y="69"/>
                  </a:lnTo>
                  <a:cubicBezTo>
                    <a:pt x="516" y="22"/>
                    <a:pt x="428" y="0"/>
                    <a:pt x="3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0" name="Google Shape;10120;p49"/>
            <p:cNvSpPr/>
            <p:nvPr/>
          </p:nvSpPr>
          <p:spPr>
            <a:xfrm>
              <a:off x="2266050" y="3393150"/>
              <a:ext cx="454050" cy="256825"/>
            </a:xfrm>
            <a:custGeom>
              <a:avLst/>
              <a:gdLst/>
              <a:ahLst/>
              <a:cxnLst/>
              <a:rect l="l" t="t" r="r" b="b"/>
              <a:pathLst>
                <a:path w="18162" h="10273" extrusionOk="0">
                  <a:moveTo>
                    <a:pt x="349" y="0"/>
                  </a:moveTo>
                  <a:cubicBezTo>
                    <a:pt x="232" y="0"/>
                    <a:pt x="130" y="47"/>
                    <a:pt x="82" y="136"/>
                  </a:cubicBezTo>
                  <a:cubicBezTo>
                    <a:pt x="0" y="287"/>
                    <a:pt x="98" y="500"/>
                    <a:pt x="302" y="613"/>
                  </a:cubicBezTo>
                  <a:lnTo>
                    <a:pt x="17557" y="10204"/>
                  </a:lnTo>
                  <a:cubicBezTo>
                    <a:pt x="17641" y="10250"/>
                    <a:pt x="17729" y="10273"/>
                    <a:pt x="17810" y="10273"/>
                  </a:cubicBezTo>
                  <a:cubicBezTo>
                    <a:pt x="17927" y="10273"/>
                    <a:pt x="18029" y="10226"/>
                    <a:pt x="18078" y="10138"/>
                  </a:cubicBezTo>
                  <a:cubicBezTo>
                    <a:pt x="18162" y="9989"/>
                    <a:pt x="18064" y="9776"/>
                    <a:pt x="17862" y="9663"/>
                  </a:cubicBezTo>
                  <a:lnTo>
                    <a:pt x="601" y="68"/>
                  </a:lnTo>
                  <a:cubicBezTo>
                    <a:pt x="517" y="22"/>
                    <a:pt x="430" y="0"/>
                    <a:pt x="3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1" name="Google Shape;10121;p49"/>
            <p:cNvSpPr/>
            <p:nvPr/>
          </p:nvSpPr>
          <p:spPr>
            <a:xfrm>
              <a:off x="2227775" y="3462025"/>
              <a:ext cx="454050" cy="256800"/>
            </a:xfrm>
            <a:custGeom>
              <a:avLst/>
              <a:gdLst/>
              <a:ahLst/>
              <a:cxnLst/>
              <a:rect l="l" t="t" r="r" b="b"/>
              <a:pathLst>
                <a:path w="18162" h="10272" extrusionOk="0">
                  <a:moveTo>
                    <a:pt x="349" y="0"/>
                  </a:moveTo>
                  <a:cubicBezTo>
                    <a:pt x="232" y="0"/>
                    <a:pt x="131" y="47"/>
                    <a:pt x="82" y="136"/>
                  </a:cubicBezTo>
                  <a:cubicBezTo>
                    <a:pt x="0" y="286"/>
                    <a:pt x="100" y="500"/>
                    <a:pt x="303" y="614"/>
                  </a:cubicBezTo>
                  <a:lnTo>
                    <a:pt x="17558" y="10202"/>
                  </a:lnTo>
                  <a:cubicBezTo>
                    <a:pt x="17641" y="10249"/>
                    <a:pt x="17729" y="10271"/>
                    <a:pt x="17810" y="10271"/>
                  </a:cubicBezTo>
                  <a:cubicBezTo>
                    <a:pt x="17927" y="10271"/>
                    <a:pt x="18029" y="10225"/>
                    <a:pt x="18078" y="10137"/>
                  </a:cubicBezTo>
                  <a:cubicBezTo>
                    <a:pt x="18162" y="9988"/>
                    <a:pt x="18066" y="9775"/>
                    <a:pt x="17862" y="9662"/>
                  </a:cubicBezTo>
                  <a:lnTo>
                    <a:pt x="601" y="69"/>
                  </a:lnTo>
                  <a:cubicBezTo>
                    <a:pt x="517" y="23"/>
                    <a:pt x="429" y="0"/>
                    <a:pt x="3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2" name="Google Shape;10122;p49"/>
            <p:cNvSpPr/>
            <p:nvPr/>
          </p:nvSpPr>
          <p:spPr>
            <a:xfrm>
              <a:off x="1859125" y="2395250"/>
              <a:ext cx="718325" cy="1248050"/>
            </a:xfrm>
            <a:custGeom>
              <a:avLst/>
              <a:gdLst/>
              <a:ahLst/>
              <a:cxnLst/>
              <a:rect l="l" t="t" r="r" b="b"/>
              <a:pathLst>
                <a:path w="28733" h="49922" extrusionOk="0">
                  <a:moveTo>
                    <a:pt x="27015" y="1"/>
                  </a:moveTo>
                  <a:cubicBezTo>
                    <a:pt x="26228" y="1625"/>
                    <a:pt x="1814" y="46076"/>
                    <a:pt x="0" y="49022"/>
                  </a:cubicBezTo>
                  <a:cubicBezTo>
                    <a:pt x="84" y="49070"/>
                    <a:pt x="148" y="49098"/>
                    <a:pt x="1653" y="49921"/>
                  </a:cubicBezTo>
                  <a:cubicBezTo>
                    <a:pt x="7128" y="40746"/>
                    <a:pt x="25037" y="7854"/>
                    <a:pt x="28733" y="1057"/>
                  </a:cubicBezTo>
                  <a:cubicBezTo>
                    <a:pt x="27429" y="309"/>
                    <a:pt x="27480" y="321"/>
                    <a:pt x="27361" y="245"/>
                  </a:cubicBezTo>
                  <a:cubicBezTo>
                    <a:pt x="27246" y="172"/>
                    <a:pt x="27130" y="88"/>
                    <a:pt x="270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3" name="Google Shape;10123;p49"/>
            <p:cNvSpPr/>
            <p:nvPr/>
          </p:nvSpPr>
          <p:spPr>
            <a:xfrm>
              <a:off x="2546575" y="2483300"/>
              <a:ext cx="40725" cy="36325"/>
            </a:xfrm>
            <a:custGeom>
              <a:avLst/>
              <a:gdLst/>
              <a:ahLst/>
              <a:cxnLst/>
              <a:rect l="l" t="t" r="r" b="b"/>
              <a:pathLst>
                <a:path w="1629" h="1453" extrusionOk="0">
                  <a:moveTo>
                    <a:pt x="869" y="0"/>
                  </a:moveTo>
                  <a:cubicBezTo>
                    <a:pt x="614" y="0"/>
                    <a:pt x="366" y="153"/>
                    <a:pt x="215" y="423"/>
                  </a:cubicBezTo>
                  <a:cubicBezTo>
                    <a:pt x="0" y="809"/>
                    <a:pt x="50" y="1163"/>
                    <a:pt x="398" y="1356"/>
                  </a:cubicBezTo>
                  <a:cubicBezTo>
                    <a:pt x="514" y="1420"/>
                    <a:pt x="643" y="1453"/>
                    <a:pt x="770" y="1453"/>
                  </a:cubicBezTo>
                  <a:cubicBezTo>
                    <a:pt x="1023" y="1453"/>
                    <a:pt x="1272" y="1325"/>
                    <a:pt x="1414" y="1069"/>
                  </a:cubicBezTo>
                  <a:cubicBezTo>
                    <a:pt x="1629" y="684"/>
                    <a:pt x="1537" y="278"/>
                    <a:pt x="1191" y="85"/>
                  </a:cubicBezTo>
                  <a:cubicBezTo>
                    <a:pt x="1087" y="28"/>
                    <a:pt x="978" y="0"/>
                    <a:pt x="8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4" name="Google Shape;10124;p49"/>
            <p:cNvSpPr/>
            <p:nvPr/>
          </p:nvSpPr>
          <p:spPr>
            <a:xfrm>
              <a:off x="2442975" y="2439750"/>
              <a:ext cx="134775" cy="71450"/>
            </a:xfrm>
            <a:custGeom>
              <a:avLst/>
              <a:gdLst/>
              <a:ahLst/>
              <a:cxnLst/>
              <a:rect l="l" t="t" r="r" b="b"/>
              <a:pathLst>
                <a:path w="5391" h="2858" extrusionOk="0">
                  <a:moveTo>
                    <a:pt x="822" y="1"/>
                  </a:moveTo>
                  <a:cubicBezTo>
                    <a:pt x="700" y="1"/>
                    <a:pt x="563" y="21"/>
                    <a:pt x="393" y="90"/>
                  </a:cubicBezTo>
                  <a:cubicBezTo>
                    <a:pt x="313" y="125"/>
                    <a:pt x="220" y="193"/>
                    <a:pt x="144" y="287"/>
                  </a:cubicBezTo>
                  <a:cubicBezTo>
                    <a:pt x="71" y="384"/>
                    <a:pt x="23" y="509"/>
                    <a:pt x="17" y="615"/>
                  </a:cubicBezTo>
                  <a:cubicBezTo>
                    <a:pt x="1" y="829"/>
                    <a:pt x="65" y="966"/>
                    <a:pt x="118" y="1082"/>
                  </a:cubicBezTo>
                  <a:cubicBezTo>
                    <a:pt x="234" y="1306"/>
                    <a:pt x="371" y="1448"/>
                    <a:pt x="510" y="1587"/>
                  </a:cubicBezTo>
                  <a:cubicBezTo>
                    <a:pt x="790" y="1853"/>
                    <a:pt x="1090" y="2056"/>
                    <a:pt x="1397" y="2239"/>
                  </a:cubicBezTo>
                  <a:cubicBezTo>
                    <a:pt x="1410" y="2246"/>
                    <a:pt x="1425" y="2250"/>
                    <a:pt x="1441" y="2250"/>
                  </a:cubicBezTo>
                  <a:cubicBezTo>
                    <a:pt x="1532" y="2250"/>
                    <a:pt x="1662" y="2137"/>
                    <a:pt x="1756" y="1968"/>
                  </a:cubicBezTo>
                  <a:cubicBezTo>
                    <a:pt x="1866" y="1768"/>
                    <a:pt x="1894" y="1569"/>
                    <a:pt x="1816" y="1525"/>
                  </a:cubicBezTo>
                  <a:cubicBezTo>
                    <a:pt x="1548" y="1366"/>
                    <a:pt x="1289" y="1187"/>
                    <a:pt x="1084" y="990"/>
                  </a:cubicBezTo>
                  <a:cubicBezTo>
                    <a:pt x="1035" y="943"/>
                    <a:pt x="985" y="891"/>
                    <a:pt x="945" y="841"/>
                  </a:cubicBezTo>
                  <a:lnTo>
                    <a:pt x="945" y="841"/>
                  </a:lnTo>
                  <a:cubicBezTo>
                    <a:pt x="963" y="843"/>
                    <a:pt x="979" y="841"/>
                    <a:pt x="999" y="845"/>
                  </a:cubicBezTo>
                  <a:cubicBezTo>
                    <a:pt x="1130" y="867"/>
                    <a:pt x="1273" y="907"/>
                    <a:pt x="1415" y="957"/>
                  </a:cubicBezTo>
                  <a:cubicBezTo>
                    <a:pt x="1705" y="1064"/>
                    <a:pt x="2013" y="1195"/>
                    <a:pt x="2307" y="1326"/>
                  </a:cubicBezTo>
                  <a:cubicBezTo>
                    <a:pt x="3490" y="1877"/>
                    <a:pt x="3757" y="2086"/>
                    <a:pt x="4828" y="2843"/>
                  </a:cubicBezTo>
                  <a:cubicBezTo>
                    <a:pt x="4841" y="2853"/>
                    <a:pt x="4858" y="2857"/>
                    <a:pt x="4876" y="2857"/>
                  </a:cubicBezTo>
                  <a:cubicBezTo>
                    <a:pt x="4962" y="2857"/>
                    <a:pt x="5095" y="2759"/>
                    <a:pt x="5210" y="2609"/>
                  </a:cubicBezTo>
                  <a:cubicBezTo>
                    <a:pt x="5347" y="2426"/>
                    <a:pt x="5391" y="2229"/>
                    <a:pt x="5311" y="2171"/>
                  </a:cubicBezTo>
                  <a:cubicBezTo>
                    <a:pt x="4196" y="1382"/>
                    <a:pt x="3904" y="1159"/>
                    <a:pt x="2653" y="577"/>
                  </a:cubicBezTo>
                  <a:cubicBezTo>
                    <a:pt x="2337" y="434"/>
                    <a:pt x="2029" y="300"/>
                    <a:pt x="1689" y="175"/>
                  </a:cubicBezTo>
                  <a:cubicBezTo>
                    <a:pt x="1514" y="116"/>
                    <a:pt x="1333" y="62"/>
                    <a:pt x="1132" y="30"/>
                  </a:cubicBezTo>
                  <a:cubicBezTo>
                    <a:pt x="1034" y="19"/>
                    <a:pt x="935" y="1"/>
                    <a:pt x="8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5" name="Google Shape;10125;p49"/>
            <p:cNvSpPr/>
            <p:nvPr/>
          </p:nvSpPr>
          <p:spPr>
            <a:xfrm>
              <a:off x="2443425" y="2450700"/>
              <a:ext cx="127325" cy="60500"/>
            </a:xfrm>
            <a:custGeom>
              <a:avLst/>
              <a:gdLst/>
              <a:ahLst/>
              <a:cxnLst/>
              <a:rect l="l" t="t" r="r" b="b"/>
              <a:pathLst>
                <a:path w="5093" h="2420" extrusionOk="0">
                  <a:moveTo>
                    <a:pt x="760" y="1"/>
                  </a:moveTo>
                  <a:cubicBezTo>
                    <a:pt x="412" y="1"/>
                    <a:pt x="160" y="108"/>
                    <a:pt x="1" y="258"/>
                  </a:cubicBezTo>
                  <a:cubicBezTo>
                    <a:pt x="5" y="427"/>
                    <a:pt x="55" y="546"/>
                    <a:pt x="100" y="644"/>
                  </a:cubicBezTo>
                  <a:cubicBezTo>
                    <a:pt x="216" y="868"/>
                    <a:pt x="353" y="1010"/>
                    <a:pt x="492" y="1149"/>
                  </a:cubicBezTo>
                  <a:cubicBezTo>
                    <a:pt x="772" y="1417"/>
                    <a:pt x="1072" y="1618"/>
                    <a:pt x="1379" y="1801"/>
                  </a:cubicBezTo>
                  <a:cubicBezTo>
                    <a:pt x="1392" y="1809"/>
                    <a:pt x="1407" y="1812"/>
                    <a:pt x="1423" y="1812"/>
                  </a:cubicBezTo>
                  <a:cubicBezTo>
                    <a:pt x="1482" y="1812"/>
                    <a:pt x="1559" y="1763"/>
                    <a:pt x="1629" y="1682"/>
                  </a:cubicBezTo>
                  <a:cubicBezTo>
                    <a:pt x="452" y="827"/>
                    <a:pt x="542" y="680"/>
                    <a:pt x="548" y="528"/>
                  </a:cubicBezTo>
                  <a:cubicBezTo>
                    <a:pt x="553" y="421"/>
                    <a:pt x="747" y="404"/>
                    <a:pt x="874" y="404"/>
                  </a:cubicBezTo>
                  <a:cubicBezTo>
                    <a:pt x="895" y="404"/>
                    <a:pt x="913" y="405"/>
                    <a:pt x="929" y="405"/>
                  </a:cubicBezTo>
                  <a:cubicBezTo>
                    <a:pt x="929" y="405"/>
                    <a:pt x="927" y="403"/>
                    <a:pt x="927" y="403"/>
                  </a:cubicBezTo>
                  <a:lnTo>
                    <a:pt x="927" y="403"/>
                  </a:lnTo>
                  <a:cubicBezTo>
                    <a:pt x="947" y="405"/>
                    <a:pt x="961" y="405"/>
                    <a:pt x="981" y="409"/>
                  </a:cubicBezTo>
                  <a:cubicBezTo>
                    <a:pt x="1112" y="429"/>
                    <a:pt x="1255" y="471"/>
                    <a:pt x="1397" y="521"/>
                  </a:cubicBezTo>
                  <a:cubicBezTo>
                    <a:pt x="1687" y="626"/>
                    <a:pt x="1995" y="757"/>
                    <a:pt x="2289" y="890"/>
                  </a:cubicBezTo>
                  <a:cubicBezTo>
                    <a:pt x="3472" y="1441"/>
                    <a:pt x="3739" y="1648"/>
                    <a:pt x="4810" y="2405"/>
                  </a:cubicBezTo>
                  <a:cubicBezTo>
                    <a:pt x="4823" y="2415"/>
                    <a:pt x="4840" y="2419"/>
                    <a:pt x="4858" y="2419"/>
                  </a:cubicBezTo>
                  <a:cubicBezTo>
                    <a:pt x="4920" y="2419"/>
                    <a:pt x="5006" y="2369"/>
                    <a:pt x="5090" y="2286"/>
                  </a:cubicBezTo>
                  <a:lnTo>
                    <a:pt x="5092" y="2286"/>
                  </a:lnTo>
                  <a:cubicBezTo>
                    <a:pt x="3474" y="938"/>
                    <a:pt x="2385" y="403"/>
                    <a:pt x="1426" y="111"/>
                  </a:cubicBezTo>
                  <a:cubicBezTo>
                    <a:pt x="1175" y="34"/>
                    <a:pt x="953" y="1"/>
                    <a:pt x="7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6" name="Google Shape;10126;p49"/>
            <p:cNvSpPr/>
            <p:nvPr/>
          </p:nvSpPr>
          <p:spPr>
            <a:xfrm>
              <a:off x="2498900" y="2573950"/>
              <a:ext cx="40725" cy="36325"/>
            </a:xfrm>
            <a:custGeom>
              <a:avLst/>
              <a:gdLst/>
              <a:ahLst/>
              <a:cxnLst/>
              <a:rect l="l" t="t" r="r" b="b"/>
              <a:pathLst>
                <a:path w="1629" h="1453" extrusionOk="0">
                  <a:moveTo>
                    <a:pt x="870" y="1"/>
                  </a:moveTo>
                  <a:cubicBezTo>
                    <a:pt x="615" y="1"/>
                    <a:pt x="366" y="153"/>
                    <a:pt x="215" y="424"/>
                  </a:cubicBezTo>
                  <a:cubicBezTo>
                    <a:pt x="1" y="807"/>
                    <a:pt x="50" y="1163"/>
                    <a:pt x="398" y="1356"/>
                  </a:cubicBezTo>
                  <a:cubicBezTo>
                    <a:pt x="515" y="1421"/>
                    <a:pt x="643" y="1453"/>
                    <a:pt x="770" y="1453"/>
                  </a:cubicBezTo>
                  <a:cubicBezTo>
                    <a:pt x="1024" y="1453"/>
                    <a:pt x="1273" y="1325"/>
                    <a:pt x="1414" y="1070"/>
                  </a:cubicBezTo>
                  <a:cubicBezTo>
                    <a:pt x="1629" y="684"/>
                    <a:pt x="1539" y="279"/>
                    <a:pt x="1191" y="86"/>
                  </a:cubicBezTo>
                  <a:cubicBezTo>
                    <a:pt x="1088" y="28"/>
                    <a:pt x="978" y="1"/>
                    <a:pt x="8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7" name="Google Shape;10127;p49"/>
            <p:cNvSpPr/>
            <p:nvPr/>
          </p:nvSpPr>
          <p:spPr>
            <a:xfrm>
              <a:off x="2395325" y="2530425"/>
              <a:ext cx="134775" cy="71425"/>
            </a:xfrm>
            <a:custGeom>
              <a:avLst/>
              <a:gdLst/>
              <a:ahLst/>
              <a:cxnLst/>
              <a:rect l="l" t="t" r="r" b="b"/>
              <a:pathLst>
                <a:path w="5391" h="2857" extrusionOk="0">
                  <a:moveTo>
                    <a:pt x="823" y="0"/>
                  </a:moveTo>
                  <a:cubicBezTo>
                    <a:pt x="702" y="0"/>
                    <a:pt x="564" y="20"/>
                    <a:pt x="392" y="89"/>
                  </a:cubicBezTo>
                  <a:cubicBezTo>
                    <a:pt x="312" y="125"/>
                    <a:pt x="217" y="192"/>
                    <a:pt x="143" y="286"/>
                  </a:cubicBezTo>
                  <a:cubicBezTo>
                    <a:pt x="70" y="383"/>
                    <a:pt x="22" y="509"/>
                    <a:pt x="16" y="612"/>
                  </a:cubicBezTo>
                  <a:cubicBezTo>
                    <a:pt x="0" y="829"/>
                    <a:pt x="64" y="966"/>
                    <a:pt x="118" y="1079"/>
                  </a:cubicBezTo>
                  <a:cubicBezTo>
                    <a:pt x="233" y="1306"/>
                    <a:pt x="370" y="1447"/>
                    <a:pt x="509" y="1584"/>
                  </a:cubicBezTo>
                  <a:cubicBezTo>
                    <a:pt x="790" y="1853"/>
                    <a:pt x="1090" y="2055"/>
                    <a:pt x="1396" y="2238"/>
                  </a:cubicBezTo>
                  <a:cubicBezTo>
                    <a:pt x="1409" y="2246"/>
                    <a:pt x="1424" y="2249"/>
                    <a:pt x="1440" y="2249"/>
                  </a:cubicBezTo>
                  <a:cubicBezTo>
                    <a:pt x="1531" y="2249"/>
                    <a:pt x="1661" y="2136"/>
                    <a:pt x="1756" y="1966"/>
                  </a:cubicBezTo>
                  <a:cubicBezTo>
                    <a:pt x="1865" y="1767"/>
                    <a:pt x="1893" y="1568"/>
                    <a:pt x="1816" y="1524"/>
                  </a:cubicBezTo>
                  <a:cubicBezTo>
                    <a:pt x="1547" y="1365"/>
                    <a:pt x="1289" y="1187"/>
                    <a:pt x="1084" y="990"/>
                  </a:cubicBezTo>
                  <a:cubicBezTo>
                    <a:pt x="1034" y="942"/>
                    <a:pt x="984" y="888"/>
                    <a:pt x="945" y="839"/>
                  </a:cubicBezTo>
                  <a:lnTo>
                    <a:pt x="945" y="839"/>
                  </a:lnTo>
                  <a:cubicBezTo>
                    <a:pt x="963" y="843"/>
                    <a:pt x="979" y="841"/>
                    <a:pt x="998" y="845"/>
                  </a:cubicBezTo>
                  <a:cubicBezTo>
                    <a:pt x="1130" y="866"/>
                    <a:pt x="1273" y="906"/>
                    <a:pt x="1414" y="956"/>
                  </a:cubicBezTo>
                  <a:cubicBezTo>
                    <a:pt x="1704" y="1061"/>
                    <a:pt x="2012" y="1192"/>
                    <a:pt x="2307" y="1326"/>
                  </a:cubicBezTo>
                  <a:cubicBezTo>
                    <a:pt x="3490" y="1876"/>
                    <a:pt x="3756" y="2083"/>
                    <a:pt x="4828" y="2843"/>
                  </a:cubicBezTo>
                  <a:cubicBezTo>
                    <a:pt x="4841" y="2852"/>
                    <a:pt x="4857" y="2857"/>
                    <a:pt x="4875" y="2857"/>
                  </a:cubicBezTo>
                  <a:cubicBezTo>
                    <a:pt x="4961" y="2857"/>
                    <a:pt x="5095" y="2759"/>
                    <a:pt x="5209" y="2608"/>
                  </a:cubicBezTo>
                  <a:cubicBezTo>
                    <a:pt x="5346" y="2425"/>
                    <a:pt x="5390" y="2226"/>
                    <a:pt x="5311" y="2171"/>
                  </a:cubicBezTo>
                  <a:cubicBezTo>
                    <a:pt x="4193" y="1381"/>
                    <a:pt x="3903" y="1157"/>
                    <a:pt x="2653" y="574"/>
                  </a:cubicBezTo>
                  <a:cubicBezTo>
                    <a:pt x="2336" y="431"/>
                    <a:pt x="2026" y="300"/>
                    <a:pt x="1686" y="175"/>
                  </a:cubicBezTo>
                  <a:cubicBezTo>
                    <a:pt x="1513" y="115"/>
                    <a:pt x="1332" y="61"/>
                    <a:pt x="1132" y="27"/>
                  </a:cubicBezTo>
                  <a:cubicBezTo>
                    <a:pt x="1034" y="17"/>
                    <a:pt x="936" y="0"/>
                    <a:pt x="8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8" name="Google Shape;10128;p49"/>
            <p:cNvSpPr/>
            <p:nvPr/>
          </p:nvSpPr>
          <p:spPr>
            <a:xfrm>
              <a:off x="2395775" y="2541375"/>
              <a:ext cx="127250" cy="60475"/>
            </a:xfrm>
            <a:custGeom>
              <a:avLst/>
              <a:gdLst/>
              <a:ahLst/>
              <a:cxnLst/>
              <a:rect l="l" t="t" r="r" b="b"/>
              <a:pathLst>
                <a:path w="5090" h="2419" extrusionOk="0">
                  <a:moveTo>
                    <a:pt x="759" y="0"/>
                  </a:moveTo>
                  <a:cubicBezTo>
                    <a:pt x="411" y="0"/>
                    <a:pt x="159" y="108"/>
                    <a:pt x="0" y="257"/>
                  </a:cubicBezTo>
                  <a:cubicBezTo>
                    <a:pt x="2" y="426"/>
                    <a:pt x="54" y="544"/>
                    <a:pt x="100" y="643"/>
                  </a:cubicBezTo>
                  <a:cubicBezTo>
                    <a:pt x="215" y="868"/>
                    <a:pt x="352" y="1009"/>
                    <a:pt x="491" y="1148"/>
                  </a:cubicBezTo>
                  <a:cubicBezTo>
                    <a:pt x="772" y="1415"/>
                    <a:pt x="1072" y="1617"/>
                    <a:pt x="1378" y="1800"/>
                  </a:cubicBezTo>
                  <a:cubicBezTo>
                    <a:pt x="1391" y="1808"/>
                    <a:pt x="1406" y="1811"/>
                    <a:pt x="1421" y="1811"/>
                  </a:cubicBezTo>
                  <a:cubicBezTo>
                    <a:pt x="1481" y="1811"/>
                    <a:pt x="1558" y="1761"/>
                    <a:pt x="1629" y="1681"/>
                  </a:cubicBezTo>
                  <a:cubicBezTo>
                    <a:pt x="450" y="826"/>
                    <a:pt x="539" y="677"/>
                    <a:pt x="547" y="528"/>
                  </a:cubicBezTo>
                  <a:cubicBezTo>
                    <a:pt x="550" y="420"/>
                    <a:pt x="746" y="404"/>
                    <a:pt x="873" y="404"/>
                  </a:cubicBezTo>
                  <a:cubicBezTo>
                    <a:pt x="894" y="404"/>
                    <a:pt x="913" y="404"/>
                    <a:pt x="929" y="405"/>
                  </a:cubicBezTo>
                  <a:cubicBezTo>
                    <a:pt x="929" y="403"/>
                    <a:pt x="928" y="403"/>
                    <a:pt x="927" y="403"/>
                  </a:cubicBezTo>
                  <a:lnTo>
                    <a:pt x="927" y="403"/>
                  </a:lnTo>
                  <a:cubicBezTo>
                    <a:pt x="945" y="405"/>
                    <a:pt x="961" y="403"/>
                    <a:pt x="980" y="407"/>
                  </a:cubicBezTo>
                  <a:cubicBezTo>
                    <a:pt x="1112" y="428"/>
                    <a:pt x="1255" y="468"/>
                    <a:pt x="1396" y="518"/>
                  </a:cubicBezTo>
                  <a:cubicBezTo>
                    <a:pt x="1686" y="625"/>
                    <a:pt x="1994" y="756"/>
                    <a:pt x="2289" y="888"/>
                  </a:cubicBezTo>
                  <a:cubicBezTo>
                    <a:pt x="3472" y="1438"/>
                    <a:pt x="3738" y="1645"/>
                    <a:pt x="4810" y="2405"/>
                  </a:cubicBezTo>
                  <a:cubicBezTo>
                    <a:pt x="4823" y="2414"/>
                    <a:pt x="4839" y="2419"/>
                    <a:pt x="4857" y="2419"/>
                  </a:cubicBezTo>
                  <a:cubicBezTo>
                    <a:pt x="4919" y="2419"/>
                    <a:pt x="5006" y="2368"/>
                    <a:pt x="5090" y="2283"/>
                  </a:cubicBezTo>
                  <a:cubicBezTo>
                    <a:pt x="3472" y="935"/>
                    <a:pt x="2384" y="403"/>
                    <a:pt x="1426" y="110"/>
                  </a:cubicBezTo>
                  <a:cubicBezTo>
                    <a:pt x="1174" y="33"/>
                    <a:pt x="952" y="0"/>
                    <a:pt x="7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9" name="Google Shape;10129;p49"/>
            <p:cNvSpPr/>
            <p:nvPr/>
          </p:nvSpPr>
          <p:spPr>
            <a:xfrm>
              <a:off x="2449150" y="2663475"/>
              <a:ext cx="40725" cy="36325"/>
            </a:xfrm>
            <a:custGeom>
              <a:avLst/>
              <a:gdLst/>
              <a:ahLst/>
              <a:cxnLst/>
              <a:rect l="l" t="t" r="r" b="b"/>
              <a:pathLst>
                <a:path w="1629" h="1453" extrusionOk="0">
                  <a:moveTo>
                    <a:pt x="870" y="0"/>
                  </a:moveTo>
                  <a:cubicBezTo>
                    <a:pt x="615" y="0"/>
                    <a:pt x="366" y="152"/>
                    <a:pt x="215" y="421"/>
                  </a:cubicBezTo>
                  <a:cubicBezTo>
                    <a:pt x="0" y="807"/>
                    <a:pt x="50" y="1163"/>
                    <a:pt x="398" y="1356"/>
                  </a:cubicBezTo>
                  <a:cubicBezTo>
                    <a:pt x="514" y="1420"/>
                    <a:pt x="643" y="1452"/>
                    <a:pt x="770" y="1452"/>
                  </a:cubicBezTo>
                  <a:cubicBezTo>
                    <a:pt x="1023" y="1452"/>
                    <a:pt x="1272" y="1324"/>
                    <a:pt x="1414" y="1067"/>
                  </a:cubicBezTo>
                  <a:cubicBezTo>
                    <a:pt x="1629" y="684"/>
                    <a:pt x="1539" y="278"/>
                    <a:pt x="1191" y="85"/>
                  </a:cubicBezTo>
                  <a:cubicBezTo>
                    <a:pt x="1088" y="28"/>
                    <a:pt x="979" y="0"/>
                    <a:pt x="8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0" name="Google Shape;10130;p49"/>
            <p:cNvSpPr/>
            <p:nvPr/>
          </p:nvSpPr>
          <p:spPr>
            <a:xfrm>
              <a:off x="2345575" y="2619900"/>
              <a:ext cx="134775" cy="71475"/>
            </a:xfrm>
            <a:custGeom>
              <a:avLst/>
              <a:gdLst/>
              <a:ahLst/>
              <a:cxnLst/>
              <a:rect l="l" t="t" r="r" b="b"/>
              <a:pathLst>
                <a:path w="5391" h="2859" extrusionOk="0">
                  <a:moveTo>
                    <a:pt x="823" y="0"/>
                  </a:moveTo>
                  <a:cubicBezTo>
                    <a:pt x="701" y="0"/>
                    <a:pt x="563" y="21"/>
                    <a:pt x="392" y="91"/>
                  </a:cubicBezTo>
                  <a:cubicBezTo>
                    <a:pt x="312" y="126"/>
                    <a:pt x="219" y="192"/>
                    <a:pt x="143" y="286"/>
                  </a:cubicBezTo>
                  <a:cubicBezTo>
                    <a:pt x="70" y="385"/>
                    <a:pt x="22" y="510"/>
                    <a:pt x="16" y="614"/>
                  </a:cubicBezTo>
                  <a:cubicBezTo>
                    <a:pt x="0" y="830"/>
                    <a:pt x="64" y="967"/>
                    <a:pt x="118" y="1081"/>
                  </a:cubicBezTo>
                  <a:cubicBezTo>
                    <a:pt x="233" y="1305"/>
                    <a:pt x="370" y="1447"/>
                    <a:pt x="509" y="1586"/>
                  </a:cubicBezTo>
                  <a:cubicBezTo>
                    <a:pt x="790" y="1854"/>
                    <a:pt x="1090" y="2055"/>
                    <a:pt x="1396" y="2238"/>
                  </a:cubicBezTo>
                  <a:cubicBezTo>
                    <a:pt x="1410" y="2246"/>
                    <a:pt x="1426" y="2250"/>
                    <a:pt x="1443" y="2250"/>
                  </a:cubicBezTo>
                  <a:cubicBezTo>
                    <a:pt x="1534" y="2250"/>
                    <a:pt x="1663" y="2137"/>
                    <a:pt x="1756" y="1968"/>
                  </a:cubicBezTo>
                  <a:cubicBezTo>
                    <a:pt x="1865" y="1767"/>
                    <a:pt x="1893" y="1570"/>
                    <a:pt x="1817" y="1526"/>
                  </a:cubicBezTo>
                  <a:cubicBezTo>
                    <a:pt x="1547" y="1367"/>
                    <a:pt x="1289" y="1188"/>
                    <a:pt x="1084" y="991"/>
                  </a:cubicBezTo>
                  <a:cubicBezTo>
                    <a:pt x="1034" y="944"/>
                    <a:pt x="984" y="890"/>
                    <a:pt x="945" y="840"/>
                  </a:cubicBezTo>
                  <a:lnTo>
                    <a:pt x="945" y="840"/>
                  </a:lnTo>
                  <a:cubicBezTo>
                    <a:pt x="964" y="842"/>
                    <a:pt x="978" y="842"/>
                    <a:pt x="998" y="846"/>
                  </a:cubicBezTo>
                  <a:cubicBezTo>
                    <a:pt x="1129" y="868"/>
                    <a:pt x="1273" y="908"/>
                    <a:pt x="1414" y="958"/>
                  </a:cubicBezTo>
                  <a:cubicBezTo>
                    <a:pt x="1704" y="1063"/>
                    <a:pt x="2012" y="1194"/>
                    <a:pt x="2306" y="1327"/>
                  </a:cubicBezTo>
                  <a:cubicBezTo>
                    <a:pt x="3489" y="1878"/>
                    <a:pt x="3756" y="2085"/>
                    <a:pt x="4827" y="2844"/>
                  </a:cubicBezTo>
                  <a:cubicBezTo>
                    <a:pt x="4841" y="2854"/>
                    <a:pt x="4857" y="2858"/>
                    <a:pt x="4875" y="2858"/>
                  </a:cubicBezTo>
                  <a:cubicBezTo>
                    <a:pt x="4961" y="2858"/>
                    <a:pt x="5094" y="2759"/>
                    <a:pt x="5209" y="2610"/>
                  </a:cubicBezTo>
                  <a:cubicBezTo>
                    <a:pt x="5346" y="2427"/>
                    <a:pt x="5390" y="2228"/>
                    <a:pt x="5311" y="2172"/>
                  </a:cubicBezTo>
                  <a:cubicBezTo>
                    <a:pt x="4195" y="1381"/>
                    <a:pt x="3903" y="1158"/>
                    <a:pt x="2652" y="576"/>
                  </a:cubicBezTo>
                  <a:cubicBezTo>
                    <a:pt x="2336" y="433"/>
                    <a:pt x="2028" y="299"/>
                    <a:pt x="1688" y="176"/>
                  </a:cubicBezTo>
                  <a:cubicBezTo>
                    <a:pt x="1513" y="117"/>
                    <a:pt x="1332" y="63"/>
                    <a:pt x="1133" y="29"/>
                  </a:cubicBezTo>
                  <a:cubicBezTo>
                    <a:pt x="1035" y="18"/>
                    <a:pt x="936" y="0"/>
                    <a:pt x="8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1" name="Google Shape;10131;p49"/>
            <p:cNvSpPr/>
            <p:nvPr/>
          </p:nvSpPr>
          <p:spPr>
            <a:xfrm>
              <a:off x="2346025" y="2630875"/>
              <a:ext cx="127300" cy="60500"/>
            </a:xfrm>
            <a:custGeom>
              <a:avLst/>
              <a:gdLst/>
              <a:ahLst/>
              <a:cxnLst/>
              <a:rect l="l" t="t" r="r" b="b"/>
              <a:pathLst>
                <a:path w="5092" h="2420" extrusionOk="0">
                  <a:moveTo>
                    <a:pt x="762" y="0"/>
                  </a:moveTo>
                  <a:cubicBezTo>
                    <a:pt x="413" y="0"/>
                    <a:pt x="160" y="108"/>
                    <a:pt x="0" y="258"/>
                  </a:cubicBezTo>
                  <a:cubicBezTo>
                    <a:pt x="4" y="425"/>
                    <a:pt x="54" y="544"/>
                    <a:pt x="100" y="642"/>
                  </a:cubicBezTo>
                  <a:cubicBezTo>
                    <a:pt x="215" y="866"/>
                    <a:pt x="354" y="1008"/>
                    <a:pt x="491" y="1147"/>
                  </a:cubicBezTo>
                  <a:cubicBezTo>
                    <a:pt x="772" y="1415"/>
                    <a:pt x="1072" y="1616"/>
                    <a:pt x="1378" y="1799"/>
                  </a:cubicBezTo>
                  <a:cubicBezTo>
                    <a:pt x="1391" y="1807"/>
                    <a:pt x="1407" y="1810"/>
                    <a:pt x="1423" y="1810"/>
                  </a:cubicBezTo>
                  <a:cubicBezTo>
                    <a:pt x="1483" y="1810"/>
                    <a:pt x="1558" y="1761"/>
                    <a:pt x="1630" y="1680"/>
                  </a:cubicBezTo>
                  <a:cubicBezTo>
                    <a:pt x="451" y="825"/>
                    <a:pt x="541" y="678"/>
                    <a:pt x="547" y="526"/>
                  </a:cubicBezTo>
                  <a:cubicBezTo>
                    <a:pt x="552" y="423"/>
                    <a:pt x="739" y="404"/>
                    <a:pt x="865" y="404"/>
                  </a:cubicBezTo>
                  <a:cubicBezTo>
                    <a:pt x="889" y="404"/>
                    <a:pt x="911" y="404"/>
                    <a:pt x="929" y="405"/>
                  </a:cubicBezTo>
                  <a:cubicBezTo>
                    <a:pt x="929" y="403"/>
                    <a:pt x="927" y="403"/>
                    <a:pt x="927" y="401"/>
                  </a:cubicBezTo>
                  <a:lnTo>
                    <a:pt x="927" y="401"/>
                  </a:lnTo>
                  <a:cubicBezTo>
                    <a:pt x="946" y="405"/>
                    <a:pt x="960" y="403"/>
                    <a:pt x="980" y="407"/>
                  </a:cubicBezTo>
                  <a:cubicBezTo>
                    <a:pt x="1111" y="429"/>
                    <a:pt x="1255" y="469"/>
                    <a:pt x="1398" y="519"/>
                  </a:cubicBezTo>
                  <a:cubicBezTo>
                    <a:pt x="1686" y="624"/>
                    <a:pt x="1994" y="755"/>
                    <a:pt x="2288" y="888"/>
                  </a:cubicBezTo>
                  <a:cubicBezTo>
                    <a:pt x="3471" y="1439"/>
                    <a:pt x="3738" y="1646"/>
                    <a:pt x="4809" y="2405"/>
                  </a:cubicBezTo>
                  <a:cubicBezTo>
                    <a:pt x="4823" y="2415"/>
                    <a:pt x="4839" y="2419"/>
                    <a:pt x="4857" y="2419"/>
                  </a:cubicBezTo>
                  <a:cubicBezTo>
                    <a:pt x="4919" y="2419"/>
                    <a:pt x="5006" y="2368"/>
                    <a:pt x="5090" y="2284"/>
                  </a:cubicBezTo>
                  <a:lnTo>
                    <a:pt x="5092" y="2284"/>
                  </a:lnTo>
                  <a:cubicBezTo>
                    <a:pt x="3473" y="936"/>
                    <a:pt x="2384" y="403"/>
                    <a:pt x="1426" y="109"/>
                  </a:cubicBezTo>
                  <a:cubicBezTo>
                    <a:pt x="1175" y="33"/>
                    <a:pt x="954" y="0"/>
                    <a:pt x="7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2" name="Google Shape;10132;p49"/>
            <p:cNvSpPr/>
            <p:nvPr/>
          </p:nvSpPr>
          <p:spPr>
            <a:xfrm>
              <a:off x="2401875" y="2754325"/>
              <a:ext cx="40750" cy="36325"/>
            </a:xfrm>
            <a:custGeom>
              <a:avLst/>
              <a:gdLst/>
              <a:ahLst/>
              <a:cxnLst/>
              <a:rect l="l" t="t" r="r" b="b"/>
              <a:pathLst>
                <a:path w="1630" h="1453" extrusionOk="0">
                  <a:moveTo>
                    <a:pt x="870" y="1"/>
                  </a:moveTo>
                  <a:cubicBezTo>
                    <a:pt x="614" y="1"/>
                    <a:pt x="365" y="153"/>
                    <a:pt x="215" y="424"/>
                  </a:cubicBezTo>
                  <a:cubicBezTo>
                    <a:pt x="1" y="807"/>
                    <a:pt x="50" y="1163"/>
                    <a:pt x="398" y="1356"/>
                  </a:cubicBezTo>
                  <a:cubicBezTo>
                    <a:pt x="514" y="1421"/>
                    <a:pt x="642" y="1453"/>
                    <a:pt x="769" y="1453"/>
                  </a:cubicBezTo>
                  <a:cubicBezTo>
                    <a:pt x="1023" y="1453"/>
                    <a:pt x="1273" y="1325"/>
                    <a:pt x="1414" y="1068"/>
                  </a:cubicBezTo>
                  <a:cubicBezTo>
                    <a:pt x="1629" y="684"/>
                    <a:pt x="1538" y="279"/>
                    <a:pt x="1192" y="86"/>
                  </a:cubicBezTo>
                  <a:cubicBezTo>
                    <a:pt x="1088" y="28"/>
                    <a:pt x="978" y="1"/>
                    <a:pt x="8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3" name="Google Shape;10133;p49"/>
            <p:cNvSpPr/>
            <p:nvPr/>
          </p:nvSpPr>
          <p:spPr>
            <a:xfrm>
              <a:off x="2298300" y="2710775"/>
              <a:ext cx="134775" cy="71450"/>
            </a:xfrm>
            <a:custGeom>
              <a:avLst/>
              <a:gdLst/>
              <a:ahLst/>
              <a:cxnLst/>
              <a:rect l="l" t="t" r="r" b="b"/>
              <a:pathLst>
                <a:path w="5391" h="2858" extrusionOk="0">
                  <a:moveTo>
                    <a:pt x="821" y="0"/>
                  </a:moveTo>
                  <a:cubicBezTo>
                    <a:pt x="700" y="0"/>
                    <a:pt x="563" y="20"/>
                    <a:pt x="392" y="90"/>
                  </a:cubicBezTo>
                  <a:cubicBezTo>
                    <a:pt x="313" y="124"/>
                    <a:pt x="217" y="191"/>
                    <a:pt x="144" y="285"/>
                  </a:cubicBezTo>
                  <a:cubicBezTo>
                    <a:pt x="70" y="384"/>
                    <a:pt x="22" y="510"/>
                    <a:pt x="16" y="613"/>
                  </a:cubicBezTo>
                  <a:cubicBezTo>
                    <a:pt x="1" y="830"/>
                    <a:pt x="64" y="967"/>
                    <a:pt x="118" y="1080"/>
                  </a:cubicBezTo>
                  <a:cubicBezTo>
                    <a:pt x="233" y="1305"/>
                    <a:pt x="370" y="1446"/>
                    <a:pt x="509" y="1585"/>
                  </a:cubicBezTo>
                  <a:cubicBezTo>
                    <a:pt x="790" y="1854"/>
                    <a:pt x="1090" y="2054"/>
                    <a:pt x="1396" y="2237"/>
                  </a:cubicBezTo>
                  <a:cubicBezTo>
                    <a:pt x="1410" y="2245"/>
                    <a:pt x="1425" y="2249"/>
                    <a:pt x="1442" y="2249"/>
                  </a:cubicBezTo>
                  <a:cubicBezTo>
                    <a:pt x="1533" y="2249"/>
                    <a:pt x="1662" y="2136"/>
                    <a:pt x="1756" y="1967"/>
                  </a:cubicBezTo>
                  <a:cubicBezTo>
                    <a:pt x="1865" y="1766"/>
                    <a:pt x="1893" y="1569"/>
                    <a:pt x="1816" y="1525"/>
                  </a:cubicBezTo>
                  <a:cubicBezTo>
                    <a:pt x="1547" y="1366"/>
                    <a:pt x="1289" y="1187"/>
                    <a:pt x="1084" y="991"/>
                  </a:cubicBezTo>
                  <a:cubicBezTo>
                    <a:pt x="1034" y="941"/>
                    <a:pt x="985" y="889"/>
                    <a:pt x="945" y="840"/>
                  </a:cubicBezTo>
                  <a:lnTo>
                    <a:pt x="945" y="840"/>
                  </a:lnTo>
                  <a:cubicBezTo>
                    <a:pt x="963" y="842"/>
                    <a:pt x="979" y="842"/>
                    <a:pt x="999" y="846"/>
                  </a:cubicBezTo>
                  <a:cubicBezTo>
                    <a:pt x="1130" y="867"/>
                    <a:pt x="1273" y="907"/>
                    <a:pt x="1414" y="957"/>
                  </a:cubicBezTo>
                  <a:cubicBezTo>
                    <a:pt x="1704" y="1062"/>
                    <a:pt x="2012" y="1193"/>
                    <a:pt x="2307" y="1327"/>
                  </a:cubicBezTo>
                  <a:cubicBezTo>
                    <a:pt x="3490" y="1877"/>
                    <a:pt x="3756" y="2084"/>
                    <a:pt x="4828" y="2844"/>
                  </a:cubicBezTo>
                  <a:cubicBezTo>
                    <a:pt x="4841" y="2853"/>
                    <a:pt x="4857" y="2857"/>
                    <a:pt x="4875" y="2857"/>
                  </a:cubicBezTo>
                  <a:cubicBezTo>
                    <a:pt x="4961" y="2857"/>
                    <a:pt x="5095" y="2758"/>
                    <a:pt x="5209" y="2609"/>
                  </a:cubicBezTo>
                  <a:cubicBezTo>
                    <a:pt x="5347" y="2426"/>
                    <a:pt x="5390" y="2227"/>
                    <a:pt x="5311" y="2172"/>
                  </a:cubicBezTo>
                  <a:cubicBezTo>
                    <a:pt x="4195" y="1380"/>
                    <a:pt x="3903" y="1158"/>
                    <a:pt x="2653" y="575"/>
                  </a:cubicBezTo>
                  <a:cubicBezTo>
                    <a:pt x="2337" y="432"/>
                    <a:pt x="2026" y="299"/>
                    <a:pt x="1686" y="176"/>
                  </a:cubicBezTo>
                  <a:cubicBezTo>
                    <a:pt x="1513" y="116"/>
                    <a:pt x="1333" y="62"/>
                    <a:pt x="1132" y="28"/>
                  </a:cubicBezTo>
                  <a:cubicBezTo>
                    <a:pt x="1034" y="18"/>
                    <a:pt x="935" y="0"/>
                    <a:pt x="8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4" name="Google Shape;10134;p49"/>
            <p:cNvSpPr/>
            <p:nvPr/>
          </p:nvSpPr>
          <p:spPr>
            <a:xfrm>
              <a:off x="2298700" y="2721725"/>
              <a:ext cx="127325" cy="60500"/>
            </a:xfrm>
            <a:custGeom>
              <a:avLst/>
              <a:gdLst/>
              <a:ahLst/>
              <a:cxnLst/>
              <a:rect l="l" t="t" r="r" b="b"/>
              <a:pathLst>
                <a:path w="5093" h="2420" extrusionOk="0">
                  <a:moveTo>
                    <a:pt x="930" y="403"/>
                  </a:moveTo>
                  <a:cubicBezTo>
                    <a:pt x="930" y="404"/>
                    <a:pt x="930" y="404"/>
                    <a:pt x="931" y="404"/>
                  </a:cubicBezTo>
                  <a:cubicBezTo>
                    <a:pt x="930" y="404"/>
                    <a:pt x="930" y="404"/>
                    <a:pt x="930" y="403"/>
                  </a:cubicBezTo>
                  <a:close/>
                  <a:moveTo>
                    <a:pt x="764" y="0"/>
                  </a:moveTo>
                  <a:cubicBezTo>
                    <a:pt x="415" y="0"/>
                    <a:pt x="161" y="108"/>
                    <a:pt x="0" y="258"/>
                  </a:cubicBezTo>
                  <a:cubicBezTo>
                    <a:pt x="4" y="425"/>
                    <a:pt x="54" y="545"/>
                    <a:pt x="102" y="642"/>
                  </a:cubicBezTo>
                  <a:cubicBezTo>
                    <a:pt x="217" y="867"/>
                    <a:pt x="354" y="1008"/>
                    <a:pt x="493" y="1147"/>
                  </a:cubicBezTo>
                  <a:cubicBezTo>
                    <a:pt x="774" y="1416"/>
                    <a:pt x="1074" y="1616"/>
                    <a:pt x="1380" y="1799"/>
                  </a:cubicBezTo>
                  <a:cubicBezTo>
                    <a:pt x="1393" y="1807"/>
                    <a:pt x="1408" y="1811"/>
                    <a:pt x="1424" y="1811"/>
                  </a:cubicBezTo>
                  <a:cubicBezTo>
                    <a:pt x="1483" y="1811"/>
                    <a:pt x="1559" y="1761"/>
                    <a:pt x="1631" y="1680"/>
                  </a:cubicBezTo>
                  <a:cubicBezTo>
                    <a:pt x="452" y="825"/>
                    <a:pt x="541" y="678"/>
                    <a:pt x="549" y="527"/>
                  </a:cubicBezTo>
                  <a:cubicBezTo>
                    <a:pt x="553" y="420"/>
                    <a:pt x="753" y="403"/>
                    <a:pt x="880" y="403"/>
                  </a:cubicBezTo>
                  <a:cubicBezTo>
                    <a:pt x="898" y="403"/>
                    <a:pt x="915" y="403"/>
                    <a:pt x="930" y="403"/>
                  </a:cubicBezTo>
                  <a:lnTo>
                    <a:pt x="930" y="403"/>
                  </a:lnTo>
                  <a:cubicBezTo>
                    <a:pt x="929" y="403"/>
                    <a:pt x="929" y="403"/>
                    <a:pt x="929" y="402"/>
                  </a:cubicBezTo>
                  <a:lnTo>
                    <a:pt x="929" y="402"/>
                  </a:lnTo>
                  <a:cubicBezTo>
                    <a:pt x="947" y="404"/>
                    <a:pt x="963" y="404"/>
                    <a:pt x="983" y="408"/>
                  </a:cubicBezTo>
                  <a:cubicBezTo>
                    <a:pt x="1114" y="429"/>
                    <a:pt x="1257" y="469"/>
                    <a:pt x="1398" y="519"/>
                  </a:cubicBezTo>
                  <a:cubicBezTo>
                    <a:pt x="1688" y="624"/>
                    <a:pt x="1996" y="755"/>
                    <a:pt x="2291" y="889"/>
                  </a:cubicBezTo>
                  <a:cubicBezTo>
                    <a:pt x="3474" y="1439"/>
                    <a:pt x="3740" y="1646"/>
                    <a:pt x="4812" y="2406"/>
                  </a:cubicBezTo>
                  <a:cubicBezTo>
                    <a:pt x="4825" y="2415"/>
                    <a:pt x="4841" y="2420"/>
                    <a:pt x="4859" y="2420"/>
                  </a:cubicBezTo>
                  <a:cubicBezTo>
                    <a:pt x="4921" y="2420"/>
                    <a:pt x="5006" y="2369"/>
                    <a:pt x="5092" y="2284"/>
                  </a:cubicBezTo>
                  <a:cubicBezTo>
                    <a:pt x="3474" y="936"/>
                    <a:pt x="2384" y="404"/>
                    <a:pt x="1428" y="109"/>
                  </a:cubicBezTo>
                  <a:cubicBezTo>
                    <a:pt x="1177" y="33"/>
                    <a:pt x="956" y="0"/>
                    <a:pt x="7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5" name="Google Shape;10135;p49"/>
            <p:cNvSpPr/>
            <p:nvPr/>
          </p:nvSpPr>
          <p:spPr>
            <a:xfrm>
              <a:off x="2352125" y="2843800"/>
              <a:ext cx="40725" cy="36325"/>
            </a:xfrm>
            <a:custGeom>
              <a:avLst/>
              <a:gdLst/>
              <a:ahLst/>
              <a:cxnLst/>
              <a:rect l="l" t="t" r="r" b="b"/>
              <a:pathLst>
                <a:path w="1629" h="1453" extrusionOk="0">
                  <a:moveTo>
                    <a:pt x="872" y="1"/>
                  </a:moveTo>
                  <a:cubicBezTo>
                    <a:pt x="616" y="1"/>
                    <a:pt x="366" y="154"/>
                    <a:pt x="215" y="423"/>
                  </a:cubicBezTo>
                  <a:cubicBezTo>
                    <a:pt x="1" y="809"/>
                    <a:pt x="52" y="1163"/>
                    <a:pt x="398" y="1356"/>
                  </a:cubicBezTo>
                  <a:cubicBezTo>
                    <a:pt x="515" y="1420"/>
                    <a:pt x="644" y="1453"/>
                    <a:pt x="772" y="1453"/>
                  </a:cubicBezTo>
                  <a:cubicBezTo>
                    <a:pt x="1024" y="1453"/>
                    <a:pt x="1273" y="1326"/>
                    <a:pt x="1414" y="1069"/>
                  </a:cubicBezTo>
                  <a:cubicBezTo>
                    <a:pt x="1629" y="684"/>
                    <a:pt x="1539" y="278"/>
                    <a:pt x="1192" y="85"/>
                  </a:cubicBezTo>
                  <a:cubicBezTo>
                    <a:pt x="1089" y="28"/>
                    <a:pt x="980" y="1"/>
                    <a:pt x="8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6" name="Google Shape;10136;p49"/>
            <p:cNvSpPr/>
            <p:nvPr/>
          </p:nvSpPr>
          <p:spPr>
            <a:xfrm>
              <a:off x="2248550" y="2800250"/>
              <a:ext cx="134775" cy="71450"/>
            </a:xfrm>
            <a:custGeom>
              <a:avLst/>
              <a:gdLst/>
              <a:ahLst/>
              <a:cxnLst/>
              <a:rect l="l" t="t" r="r" b="b"/>
              <a:pathLst>
                <a:path w="5391" h="2858" extrusionOk="0">
                  <a:moveTo>
                    <a:pt x="821" y="1"/>
                  </a:moveTo>
                  <a:cubicBezTo>
                    <a:pt x="700" y="1"/>
                    <a:pt x="562" y="21"/>
                    <a:pt x="392" y="90"/>
                  </a:cubicBezTo>
                  <a:cubicBezTo>
                    <a:pt x="313" y="125"/>
                    <a:pt x="219" y="193"/>
                    <a:pt x="144" y="287"/>
                  </a:cubicBezTo>
                  <a:cubicBezTo>
                    <a:pt x="70" y="384"/>
                    <a:pt x="22" y="509"/>
                    <a:pt x="16" y="615"/>
                  </a:cubicBezTo>
                  <a:cubicBezTo>
                    <a:pt x="0" y="829"/>
                    <a:pt x="64" y="968"/>
                    <a:pt x="118" y="1082"/>
                  </a:cubicBezTo>
                  <a:cubicBezTo>
                    <a:pt x="233" y="1306"/>
                    <a:pt x="370" y="1448"/>
                    <a:pt x="509" y="1587"/>
                  </a:cubicBezTo>
                  <a:cubicBezTo>
                    <a:pt x="790" y="1853"/>
                    <a:pt x="1090" y="2056"/>
                    <a:pt x="1396" y="2239"/>
                  </a:cubicBezTo>
                  <a:cubicBezTo>
                    <a:pt x="1409" y="2246"/>
                    <a:pt x="1424" y="2250"/>
                    <a:pt x="1440" y="2250"/>
                  </a:cubicBezTo>
                  <a:cubicBezTo>
                    <a:pt x="1531" y="2250"/>
                    <a:pt x="1661" y="2137"/>
                    <a:pt x="1756" y="1968"/>
                  </a:cubicBezTo>
                  <a:cubicBezTo>
                    <a:pt x="1865" y="1768"/>
                    <a:pt x="1893" y="1569"/>
                    <a:pt x="1816" y="1525"/>
                  </a:cubicBezTo>
                  <a:cubicBezTo>
                    <a:pt x="1547" y="1366"/>
                    <a:pt x="1289" y="1187"/>
                    <a:pt x="1084" y="990"/>
                  </a:cubicBezTo>
                  <a:cubicBezTo>
                    <a:pt x="1034" y="943"/>
                    <a:pt x="985" y="891"/>
                    <a:pt x="945" y="841"/>
                  </a:cubicBezTo>
                  <a:lnTo>
                    <a:pt x="945" y="841"/>
                  </a:lnTo>
                  <a:cubicBezTo>
                    <a:pt x="965" y="843"/>
                    <a:pt x="979" y="841"/>
                    <a:pt x="998" y="845"/>
                  </a:cubicBezTo>
                  <a:cubicBezTo>
                    <a:pt x="1130" y="867"/>
                    <a:pt x="1273" y="909"/>
                    <a:pt x="1414" y="957"/>
                  </a:cubicBezTo>
                  <a:cubicBezTo>
                    <a:pt x="1704" y="1064"/>
                    <a:pt x="2012" y="1195"/>
                    <a:pt x="2307" y="1328"/>
                  </a:cubicBezTo>
                  <a:cubicBezTo>
                    <a:pt x="3490" y="1877"/>
                    <a:pt x="3756" y="2086"/>
                    <a:pt x="4828" y="2843"/>
                  </a:cubicBezTo>
                  <a:cubicBezTo>
                    <a:pt x="4841" y="2853"/>
                    <a:pt x="4857" y="2857"/>
                    <a:pt x="4876" y="2857"/>
                  </a:cubicBezTo>
                  <a:cubicBezTo>
                    <a:pt x="4962" y="2857"/>
                    <a:pt x="5096" y="2759"/>
                    <a:pt x="5209" y="2609"/>
                  </a:cubicBezTo>
                  <a:cubicBezTo>
                    <a:pt x="5346" y="2426"/>
                    <a:pt x="5390" y="2229"/>
                    <a:pt x="5311" y="2171"/>
                  </a:cubicBezTo>
                  <a:cubicBezTo>
                    <a:pt x="4195" y="1382"/>
                    <a:pt x="3903" y="1159"/>
                    <a:pt x="2653" y="577"/>
                  </a:cubicBezTo>
                  <a:cubicBezTo>
                    <a:pt x="2336" y="434"/>
                    <a:pt x="2028" y="300"/>
                    <a:pt x="1688" y="175"/>
                  </a:cubicBezTo>
                  <a:cubicBezTo>
                    <a:pt x="1513" y="116"/>
                    <a:pt x="1332" y="62"/>
                    <a:pt x="1132" y="30"/>
                  </a:cubicBezTo>
                  <a:cubicBezTo>
                    <a:pt x="1034" y="18"/>
                    <a:pt x="934" y="1"/>
                    <a:pt x="8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7" name="Google Shape;10137;p49"/>
            <p:cNvSpPr/>
            <p:nvPr/>
          </p:nvSpPr>
          <p:spPr>
            <a:xfrm>
              <a:off x="2249000" y="2811200"/>
              <a:ext cx="127300" cy="60525"/>
            </a:xfrm>
            <a:custGeom>
              <a:avLst/>
              <a:gdLst/>
              <a:ahLst/>
              <a:cxnLst/>
              <a:rect l="l" t="t" r="r" b="b"/>
              <a:pathLst>
                <a:path w="5092" h="2421" extrusionOk="0">
                  <a:moveTo>
                    <a:pt x="759" y="1"/>
                  </a:moveTo>
                  <a:cubicBezTo>
                    <a:pt x="411" y="1"/>
                    <a:pt x="159" y="108"/>
                    <a:pt x="0" y="258"/>
                  </a:cubicBezTo>
                  <a:cubicBezTo>
                    <a:pt x="4" y="427"/>
                    <a:pt x="54" y="546"/>
                    <a:pt x="100" y="644"/>
                  </a:cubicBezTo>
                  <a:cubicBezTo>
                    <a:pt x="215" y="868"/>
                    <a:pt x="352" y="1010"/>
                    <a:pt x="491" y="1149"/>
                  </a:cubicBezTo>
                  <a:cubicBezTo>
                    <a:pt x="772" y="1417"/>
                    <a:pt x="1072" y="1618"/>
                    <a:pt x="1378" y="1801"/>
                  </a:cubicBezTo>
                  <a:cubicBezTo>
                    <a:pt x="1391" y="1808"/>
                    <a:pt x="1406" y="1812"/>
                    <a:pt x="1422" y="1812"/>
                  </a:cubicBezTo>
                  <a:cubicBezTo>
                    <a:pt x="1481" y="1812"/>
                    <a:pt x="1558" y="1762"/>
                    <a:pt x="1629" y="1682"/>
                  </a:cubicBezTo>
                  <a:cubicBezTo>
                    <a:pt x="452" y="827"/>
                    <a:pt x="541" y="678"/>
                    <a:pt x="547" y="528"/>
                  </a:cubicBezTo>
                  <a:cubicBezTo>
                    <a:pt x="552" y="421"/>
                    <a:pt x="747" y="404"/>
                    <a:pt x="873" y="404"/>
                  </a:cubicBezTo>
                  <a:cubicBezTo>
                    <a:pt x="894" y="404"/>
                    <a:pt x="913" y="405"/>
                    <a:pt x="929" y="405"/>
                  </a:cubicBezTo>
                  <a:cubicBezTo>
                    <a:pt x="929" y="405"/>
                    <a:pt x="927" y="403"/>
                    <a:pt x="927" y="403"/>
                  </a:cubicBezTo>
                  <a:lnTo>
                    <a:pt x="927" y="403"/>
                  </a:lnTo>
                  <a:cubicBezTo>
                    <a:pt x="947" y="405"/>
                    <a:pt x="961" y="405"/>
                    <a:pt x="980" y="407"/>
                  </a:cubicBezTo>
                  <a:cubicBezTo>
                    <a:pt x="1112" y="429"/>
                    <a:pt x="1255" y="471"/>
                    <a:pt x="1396" y="520"/>
                  </a:cubicBezTo>
                  <a:cubicBezTo>
                    <a:pt x="1686" y="626"/>
                    <a:pt x="1994" y="757"/>
                    <a:pt x="2289" y="890"/>
                  </a:cubicBezTo>
                  <a:cubicBezTo>
                    <a:pt x="3472" y="1441"/>
                    <a:pt x="3738" y="1648"/>
                    <a:pt x="4810" y="2407"/>
                  </a:cubicBezTo>
                  <a:cubicBezTo>
                    <a:pt x="4822" y="2416"/>
                    <a:pt x="4838" y="2420"/>
                    <a:pt x="4856" y="2420"/>
                  </a:cubicBezTo>
                  <a:cubicBezTo>
                    <a:pt x="4918" y="2420"/>
                    <a:pt x="5005" y="2369"/>
                    <a:pt x="5090" y="2286"/>
                  </a:cubicBezTo>
                  <a:lnTo>
                    <a:pt x="5092" y="2286"/>
                  </a:lnTo>
                  <a:cubicBezTo>
                    <a:pt x="3474" y="938"/>
                    <a:pt x="2384" y="403"/>
                    <a:pt x="1426" y="111"/>
                  </a:cubicBezTo>
                  <a:cubicBezTo>
                    <a:pt x="1174" y="34"/>
                    <a:pt x="952" y="1"/>
                    <a:pt x="7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8" name="Google Shape;10138;p49"/>
            <p:cNvSpPr/>
            <p:nvPr/>
          </p:nvSpPr>
          <p:spPr>
            <a:xfrm>
              <a:off x="2302425" y="2933325"/>
              <a:ext cx="40675" cy="36325"/>
            </a:xfrm>
            <a:custGeom>
              <a:avLst/>
              <a:gdLst/>
              <a:ahLst/>
              <a:cxnLst/>
              <a:rect l="l" t="t" r="r" b="b"/>
              <a:pathLst>
                <a:path w="1627" h="1453" extrusionOk="0">
                  <a:moveTo>
                    <a:pt x="869" y="0"/>
                  </a:moveTo>
                  <a:cubicBezTo>
                    <a:pt x="614" y="0"/>
                    <a:pt x="364" y="152"/>
                    <a:pt x="213" y="423"/>
                  </a:cubicBezTo>
                  <a:cubicBezTo>
                    <a:pt x="1" y="807"/>
                    <a:pt x="50" y="1163"/>
                    <a:pt x="396" y="1355"/>
                  </a:cubicBezTo>
                  <a:cubicBezTo>
                    <a:pt x="513" y="1420"/>
                    <a:pt x="641" y="1452"/>
                    <a:pt x="768" y="1452"/>
                  </a:cubicBezTo>
                  <a:cubicBezTo>
                    <a:pt x="1022" y="1452"/>
                    <a:pt x="1271" y="1324"/>
                    <a:pt x="1414" y="1069"/>
                  </a:cubicBezTo>
                  <a:cubicBezTo>
                    <a:pt x="1627" y="683"/>
                    <a:pt x="1537" y="278"/>
                    <a:pt x="1189" y="85"/>
                  </a:cubicBezTo>
                  <a:cubicBezTo>
                    <a:pt x="1086" y="27"/>
                    <a:pt x="977" y="0"/>
                    <a:pt x="8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9" name="Google Shape;10139;p49"/>
            <p:cNvSpPr/>
            <p:nvPr/>
          </p:nvSpPr>
          <p:spPr>
            <a:xfrm>
              <a:off x="2198800" y="2889750"/>
              <a:ext cx="134775" cy="71450"/>
            </a:xfrm>
            <a:custGeom>
              <a:avLst/>
              <a:gdLst/>
              <a:ahLst/>
              <a:cxnLst/>
              <a:rect l="l" t="t" r="r" b="b"/>
              <a:pathLst>
                <a:path w="5391" h="2858" extrusionOk="0">
                  <a:moveTo>
                    <a:pt x="821" y="1"/>
                  </a:moveTo>
                  <a:cubicBezTo>
                    <a:pt x="700" y="1"/>
                    <a:pt x="563" y="21"/>
                    <a:pt x="394" y="90"/>
                  </a:cubicBezTo>
                  <a:cubicBezTo>
                    <a:pt x="312" y="126"/>
                    <a:pt x="219" y="194"/>
                    <a:pt x="143" y="287"/>
                  </a:cubicBezTo>
                  <a:cubicBezTo>
                    <a:pt x="70" y="385"/>
                    <a:pt x="24" y="510"/>
                    <a:pt x="16" y="613"/>
                  </a:cubicBezTo>
                  <a:cubicBezTo>
                    <a:pt x="0" y="830"/>
                    <a:pt x="64" y="967"/>
                    <a:pt x="118" y="1080"/>
                  </a:cubicBezTo>
                  <a:cubicBezTo>
                    <a:pt x="233" y="1305"/>
                    <a:pt x="372" y="1448"/>
                    <a:pt x="509" y="1585"/>
                  </a:cubicBezTo>
                  <a:cubicBezTo>
                    <a:pt x="790" y="1854"/>
                    <a:pt x="1090" y="2057"/>
                    <a:pt x="1396" y="2239"/>
                  </a:cubicBezTo>
                  <a:cubicBezTo>
                    <a:pt x="1409" y="2247"/>
                    <a:pt x="1425" y="2251"/>
                    <a:pt x="1441" y="2251"/>
                  </a:cubicBezTo>
                  <a:cubicBezTo>
                    <a:pt x="1533" y="2251"/>
                    <a:pt x="1663" y="2138"/>
                    <a:pt x="1756" y="1967"/>
                  </a:cubicBezTo>
                  <a:cubicBezTo>
                    <a:pt x="1865" y="1768"/>
                    <a:pt x="1893" y="1569"/>
                    <a:pt x="1817" y="1526"/>
                  </a:cubicBezTo>
                  <a:cubicBezTo>
                    <a:pt x="1547" y="1367"/>
                    <a:pt x="1291" y="1188"/>
                    <a:pt x="1086" y="991"/>
                  </a:cubicBezTo>
                  <a:cubicBezTo>
                    <a:pt x="1034" y="943"/>
                    <a:pt x="986" y="890"/>
                    <a:pt x="945" y="840"/>
                  </a:cubicBezTo>
                  <a:lnTo>
                    <a:pt x="945" y="840"/>
                  </a:lnTo>
                  <a:cubicBezTo>
                    <a:pt x="965" y="844"/>
                    <a:pt x="978" y="842"/>
                    <a:pt x="998" y="846"/>
                  </a:cubicBezTo>
                  <a:cubicBezTo>
                    <a:pt x="1130" y="868"/>
                    <a:pt x="1273" y="907"/>
                    <a:pt x="1416" y="957"/>
                  </a:cubicBezTo>
                  <a:cubicBezTo>
                    <a:pt x="1706" y="1063"/>
                    <a:pt x="2014" y="1194"/>
                    <a:pt x="2307" y="1327"/>
                  </a:cubicBezTo>
                  <a:cubicBezTo>
                    <a:pt x="3489" y="1878"/>
                    <a:pt x="3756" y="2084"/>
                    <a:pt x="4829" y="2844"/>
                  </a:cubicBezTo>
                  <a:cubicBezTo>
                    <a:pt x="4842" y="2853"/>
                    <a:pt x="4858" y="2858"/>
                    <a:pt x="4877" y="2858"/>
                  </a:cubicBezTo>
                  <a:cubicBezTo>
                    <a:pt x="4962" y="2858"/>
                    <a:pt x="5096" y="2760"/>
                    <a:pt x="5209" y="2609"/>
                  </a:cubicBezTo>
                  <a:cubicBezTo>
                    <a:pt x="5346" y="2426"/>
                    <a:pt x="5390" y="2228"/>
                    <a:pt x="5311" y="2172"/>
                  </a:cubicBezTo>
                  <a:lnTo>
                    <a:pt x="5313" y="2172"/>
                  </a:lnTo>
                  <a:cubicBezTo>
                    <a:pt x="4195" y="1383"/>
                    <a:pt x="3903" y="1158"/>
                    <a:pt x="2654" y="575"/>
                  </a:cubicBezTo>
                  <a:cubicBezTo>
                    <a:pt x="2336" y="432"/>
                    <a:pt x="2028" y="301"/>
                    <a:pt x="1688" y="176"/>
                  </a:cubicBezTo>
                  <a:cubicBezTo>
                    <a:pt x="1513" y="116"/>
                    <a:pt x="1332" y="62"/>
                    <a:pt x="1134" y="29"/>
                  </a:cubicBezTo>
                  <a:cubicBezTo>
                    <a:pt x="1034" y="18"/>
                    <a:pt x="935" y="1"/>
                    <a:pt x="8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0" name="Google Shape;10140;p49"/>
            <p:cNvSpPr/>
            <p:nvPr/>
          </p:nvSpPr>
          <p:spPr>
            <a:xfrm>
              <a:off x="2199250" y="2900725"/>
              <a:ext cx="127300" cy="60500"/>
            </a:xfrm>
            <a:custGeom>
              <a:avLst/>
              <a:gdLst/>
              <a:ahLst/>
              <a:cxnLst/>
              <a:rect l="l" t="t" r="r" b="b"/>
              <a:pathLst>
                <a:path w="5092" h="2420" extrusionOk="0">
                  <a:moveTo>
                    <a:pt x="760" y="0"/>
                  </a:moveTo>
                  <a:cubicBezTo>
                    <a:pt x="412" y="0"/>
                    <a:pt x="160" y="108"/>
                    <a:pt x="0" y="258"/>
                  </a:cubicBezTo>
                  <a:cubicBezTo>
                    <a:pt x="4" y="425"/>
                    <a:pt x="54" y="544"/>
                    <a:pt x="100" y="641"/>
                  </a:cubicBezTo>
                  <a:cubicBezTo>
                    <a:pt x="215" y="868"/>
                    <a:pt x="354" y="1009"/>
                    <a:pt x="491" y="1146"/>
                  </a:cubicBezTo>
                  <a:cubicBezTo>
                    <a:pt x="772" y="1415"/>
                    <a:pt x="1072" y="1618"/>
                    <a:pt x="1378" y="1800"/>
                  </a:cubicBezTo>
                  <a:cubicBezTo>
                    <a:pt x="1391" y="1808"/>
                    <a:pt x="1406" y="1812"/>
                    <a:pt x="1422" y="1812"/>
                  </a:cubicBezTo>
                  <a:cubicBezTo>
                    <a:pt x="1482" y="1812"/>
                    <a:pt x="1558" y="1761"/>
                    <a:pt x="1630" y="1681"/>
                  </a:cubicBezTo>
                  <a:cubicBezTo>
                    <a:pt x="451" y="824"/>
                    <a:pt x="541" y="677"/>
                    <a:pt x="547" y="528"/>
                  </a:cubicBezTo>
                  <a:cubicBezTo>
                    <a:pt x="552" y="420"/>
                    <a:pt x="748" y="404"/>
                    <a:pt x="874" y="404"/>
                  </a:cubicBezTo>
                  <a:cubicBezTo>
                    <a:pt x="894" y="404"/>
                    <a:pt x="913" y="404"/>
                    <a:pt x="929" y="405"/>
                  </a:cubicBezTo>
                  <a:cubicBezTo>
                    <a:pt x="929" y="404"/>
                    <a:pt x="929" y="403"/>
                    <a:pt x="928" y="403"/>
                  </a:cubicBezTo>
                  <a:lnTo>
                    <a:pt x="928" y="403"/>
                  </a:lnTo>
                  <a:cubicBezTo>
                    <a:pt x="947" y="405"/>
                    <a:pt x="961" y="403"/>
                    <a:pt x="980" y="407"/>
                  </a:cubicBezTo>
                  <a:cubicBezTo>
                    <a:pt x="1112" y="429"/>
                    <a:pt x="1255" y="468"/>
                    <a:pt x="1398" y="518"/>
                  </a:cubicBezTo>
                  <a:cubicBezTo>
                    <a:pt x="1688" y="626"/>
                    <a:pt x="1996" y="755"/>
                    <a:pt x="2289" y="888"/>
                  </a:cubicBezTo>
                  <a:cubicBezTo>
                    <a:pt x="3471" y="1439"/>
                    <a:pt x="3740" y="1645"/>
                    <a:pt x="4811" y="2405"/>
                  </a:cubicBezTo>
                  <a:cubicBezTo>
                    <a:pt x="4825" y="2414"/>
                    <a:pt x="4841" y="2419"/>
                    <a:pt x="4859" y="2419"/>
                  </a:cubicBezTo>
                  <a:cubicBezTo>
                    <a:pt x="4920" y="2419"/>
                    <a:pt x="5006" y="2368"/>
                    <a:pt x="5092" y="2284"/>
                  </a:cubicBezTo>
                  <a:cubicBezTo>
                    <a:pt x="3473" y="936"/>
                    <a:pt x="2384" y="403"/>
                    <a:pt x="1426" y="111"/>
                  </a:cubicBezTo>
                  <a:cubicBezTo>
                    <a:pt x="1174" y="33"/>
                    <a:pt x="952" y="0"/>
                    <a:pt x="7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1" name="Google Shape;10141;p49"/>
            <p:cNvSpPr/>
            <p:nvPr/>
          </p:nvSpPr>
          <p:spPr>
            <a:xfrm>
              <a:off x="2252675" y="3022800"/>
              <a:ext cx="40675" cy="36325"/>
            </a:xfrm>
            <a:custGeom>
              <a:avLst/>
              <a:gdLst/>
              <a:ahLst/>
              <a:cxnLst/>
              <a:rect l="l" t="t" r="r" b="b"/>
              <a:pathLst>
                <a:path w="1627" h="1453" extrusionOk="0">
                  <a:moveTo>
                    <a:pt x="870" y="0"/>
                  </a:moveTo>
                  <a:cubicBezTo>
                    <a:pt x="614" y="0"/>
                    <a:pt x="364" y="153"/>
                    <a:pt x="213" y="423"/>
                  </a:cubicBezTo>
                  <a:cubicBezTo>
                    <a:pt x="0" y="808"/>
                    <a:pt x="50" y="1162"/>
                    <a:pt x="396" y="1355"/>
                  </a:cubicBezTo>
                  <a:cubicBezTo>
                    <a:pt x="513" y="1420"/>
                    <a:pt x="642" y="1452"/>
                    <a:pt x="769" y="1452"/>
                  </a:cubicBezTo>
                  <a:cubicBezTo>
                    <a:pt x="1022" y="1452"/>
                    <a:pt x="1271" y="1325"/>
                    <a:pt x="1414" y="1069"/>
                  </a:cubicBezTo>
                  <a:cubicBezTo>
                    <a:pt x="1627" y="685"/>
                    <a:pt x="1537" y="277"/>
                    <a:pt x="1189" y="85"/>
                  </a:cubicBezTo>
                  <a:cubicBezTo>
                    <a:pt x="1087" y="27"/>
                    <a:pt x="978" y="0"/>
                    <a:pt x="8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2" name="Google Shape;10142;p49"/>
            <p:cNvSpPr/>
            <p:nvPr/>
          </p:nvSpPr>
          <p:spPr>
            <a:xfrm>
              <a:off x="2149100" y="2979250"/>
              <a:ext cx="134750" cy="71475"/>
            </a:xfrm>
            <a:custGeom>
              <a:avLst/>
              <a:gdLst/>
              <a:ahLst/>
              <a:cxnLst/>
              <a:rect l="l" t="t" r="r" b="b"/>
              <a:pathLst>
                <a:path w="5390" h="2859" extrusionOk="0">
                  <a:moveTo>
                    <a:pt x="819" y="0"/>
                  </a:moveTo>
                  <a:cubicBezTo>
                    <a:pt x="698" y="0"/>
                    <a:pt x="561" y="20"/>
                    <a:pt x="392" y="89"/>
                  </a:cubicBezTo>
                  <a:cubicBezTo>
                    <a:pt x="310" y="125"/>
                    <a:pt x="217" y="192"/>
                    <a:pt x="141" y="286"/>
                  </a:cubicBezTo>
                  <a:cubicBezTo>
                    <a:pt x="70" y="383"/>
                    <a:pt x="22" y="510"/>
                    <a:pt x="16" y="614"/>
                  </a:cubicBezTo>
                  <a:cubicBezTo>
                    <a:pt x="0" y="831"/>
                    <a:pt x="62" y="968"/>
                    <a:pt x="115" y="1081"/>
                  </a:cubicBezTo>
                  <a:cubicBezTo>
                    <a:pt x="231" y="1306"/>
                    <a:pt x="370" y="1447"/>
                    <a:pt x="509" y="1586"/>
                  </a:cubicBezTo>
                  <a:cubicBezTo>
                    <a:pt x="787" y="1854"/>
                    <a:pt x="1088" y="2055"/>
                    <a:pt x="1396" y="2238"/>
                  </a:cubicBezTo>
                  <a:cubicBezTo>
                    <a:pt x="1409" y="2246"/>
                    <a:pt x="1425" y="2250"/>
                    <a:pt x="1442" y="2250"/>
                  </a:cubicBezTo>
                  <a:cubicBezTo>
                    <a:pt x="1532" y="2250"/>
                    <a:pt x="1661" y="2137"/>
                    <a:pt x="1754" y="1968"/>
                  </a:cubicBezTo>
                  <a:cubicBezTo>
                    <a:pt x="1865" y="1767"/>
                    <a:pt x="1891" y="1570"/>
                    <a:pt x="1815" y="1526"/>
                  </a:cubicBezTo>
                  <a:cubicBezTo>
                    <a:pt x="1547" y="1365"/>
                    <a:pt x="1288" y="1188"/>
                    <a:pt x="1084" y="992"/>
                  </a:cubicBezTo>
                  <a:cubicBezTo>
                    <a:pt x="1032" y="942"/>
                    <a:pt x="984" y="890"/>
                    <a:pt x="944" y="840"/>
                  </a:cubicBezTo>
                  <a:lnTo>
                    <a:pt x="944" y="840"/>
                  </a:lnTo>
                  <a:cubicBezTo>
                    <a:pt x="962" y="842"/>
                    <a:pt x="978" y="842"/>
                    <a:pt x="998" y="846"/>
                  </a:cubicBezTo>
                  <a:cubicBezTo>
                    <a:pt x="1129" y="866"/>
                    <a:pt x="1271" y="908"/>
                    <a:pt x="1414" y="958"/>
                  </a:cubicBezTo>
                  <a:cubicBezTo>
                    <a:pt x="1704" y="1063"/>
                    <a:pt x="2012" y="1194"/>
                    <a:pt x="2306" y="1328"/>
                  </a:cubicBezTo>
                  <a:cubicBezTo>
                    <a:pt x="3487" y="1878"/>
                    <a:pt x="3756" y="2085"/>
                    <a:pt x="4827" y="2845"/>
                  </a:cubicBezTo>
                  <a:cubicBezTo>
                    <a:pt x="4841" y="2854"/>
                    <a:pt x="4857" y="2858"/>
                    <a:pt x="4875" y="2858"/>
                  </a:cubicBezTo>
                  <a:cubicBezTo>
                    <a:pt x="4960" y="2858"/>
                    <a:pt x="5094" y="2759"/>
                    <a:pt x="5207" y="2608"/>
                  </a:cubicBezTo>
                  <a:cubicBezTo>
                    <a:pt x="5344" y="2427"/>
                    <a:pt x="5390" y="2228"/>
                    <a:pt x="5310" y="2173"/>
                  </a:cubicBezTo>
                  <a:cubicBezTo>
                    <a:pt x="4193" y="1381"/>
                    <a:pt x="3901" y="1159"/>
                    <a:pt x="2652" y="576"/>
                  </a:cubicBezTo>
                  <a:cubicBezTo>
                    <a:pt x="2334" y="433"/>
                    <a:pt x="2026" y="300"/>
                    <a:pt x="1686" y="176"/>
                  </a:cubicBezTo>
                  <a:cubicBezTo>
                    <a:pt x="1511" y="115"/>
                    <a:pt x="1332" y="63"/>
                    <a:pt x="1131" y="29"/>
                  </a:cubicBezTo>
                  <a:cubicBezTo>
                    <a:pt x="1032" y="18"/>
                    <a:pt x="933" y="0"/>
                    <a:pt x="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3" name="Google Shape;10143;p49"/>
            <p:cNvSpPr/>
            <p:nvPr/>
          </p:nvSpPr>
          <p:spPr>
            <a:xfrm>
              <a:off x="2149500" y="2990225"/>
              <a:ext cx="127300" cy="60500"/>
            </a:xfrm>
            <a:custGeom>
              <a:avLst/>
              <a:gdLst/>
              <a:ahLst/>
              <a:cxnLst/>
              <a:rect l="l" t="t" r="r" b="b"/>
              <a:pathLst>
                <a:path w="5092" h="2420" extrusionOk="0">
                  <a:moveTo>
                    <a:pt x="929" y="403"/>
                  </a:moveTo>
                  <a:cubicBezTo>
                    <a:pt x="930" y="403"/>
                    <a:pt x="930" y="403"/>
                    <a:pt x="930" y="403"/>
                  </a:cubicBezTo>
                  <a:cubicBezTo>
                    <a:pt x="930" y="403"/>
                    <a:pt x="930" y="403"/>
                    <a:pt x="929" y="403"/>
                  </a:cubicBezTo>
                  <a:close/>
                  <a:moveTo>
                    <a:pt x="763" y="0"/>
                  </a:moveTo>
                  <a:cubicBezTo>
                    <a:pt x="413" y="0"/>
                    <a:pt x="160" y="108"/>
                    <a:pt x="0" y="258"/>
                  </a:cubicBezTo>
                  <a:cubicBezTo>
                    <a:pt x="4" y="425"/>
                    <a:pt x="54" y="545"/>
                    <a:pt x="99" y="642"/>
                  </a:cubicBezTo>
                  <a:cubicBezTo>
                    <a:pt x="217" y="867"/>
                    <a:pt x="354" y="1008"/>
                    <a:pt x="493" y="1147"/>
                  </a:cubicBezTo>
                  <a:cubicBezTo>
                    <a:pt x="773" y="1415"/>
                    <a:pt x="1072" y="1616"/>
                    <a:pt x="1380" y="1799"/>
                  </a:cubicBezTo>
                  <a:cubicBezTo>
                    <a:pt x="1393" y="1807"/>
                    <a:pt x="1408" y="1810"/>
                    <a:pt x="1424" y="1810"/>
                  </a:cubicBezTo>
                  <a:cubicBezTo>
                    <a:pt x="1483" y="1810"/>
                    <a:pt x="1558" y="1761"/>
                    <a:pt x="1630" y="1680"/>
                  </a:cubicBezTo>
                  <a:cubicBezTo>
                    <a:pt x="451" y="825"/>
                    <a:pt x="541" y="678"/>
                    <a:pt x="547" y="527"/>
                  </a:cubicBezTo>
                  <a:cubicBezTo>
                    <a:pt x="552" y="420"/>
                    <a:pt x="753" y="403"/>
                    <a:pt x="879" y="403"/>
                  </a:cubicBezTo>
                  <a:cubicBezTo>
                    <a:pt x="898" y="403"/>
                    <a:pt x="915" y="403"/>
                    <a:pt x="929" y="403"/>
                  </a:cubicBezTo>
                  <a:lnTo>
                    <a:pt x="929" y="403"/>
                  </a:lnTo>
                  <a:cubicBezTo>
                    <a:pt x="928" y="403"/>
                    <a:pt x="928" y="403"/>
                    <a:pt x="928" y="401"/>
                  </a:cubicBezTo>
                  <a:lnTo>
                    <a:pt x="928" y="401"/>
                  </a:lnTo>
                  <a:cubicBezTo>
                    <a:pt x="946" y="403"/>
                    <a:pt x="962" y="403"/>
                    <a:pt x="982" y="407"/>
                  </a:cubicBezTo>
                  <a:cubicBezTo>
                    <a:pt x="1113" y="429"/>
                    <a:pt x="1255" y="469"/>
                    <a:pt x="1398" y="519"/>
                  </a:cubicBezTo>
                  <a:cubicBezTo>
                    <a:pt x="1688" y="624"/>
                    <a:pt x="1996" y="755"/>
                    <a:pt x="2290" y="889"/>
                  </a:cubicBezTo>
                  <a:cubicBezTo>
                    <a:pt x="3471" y="1439"/>
                    <a:pt x="3740" y="1646"/>
                    <a:pt x="4811" y="2406"/>
                  </a:cubicBezTo>
                  <a:cubicBezTo>
                    <a:pt x="4825" y="2415"/>
                    <a:pt x="4841" y="2420"/>
                    <a:pt x="4859" y="2420"/>
                  </a:cubicBezTo>
                  <a:cubicBezTo>
                    <a:pt x="4920" y="2420"/>
                    <a:pt x="5006" y="2368"/>
                    <a:pt x="5092" y="2284"/>
                  </a:cubicBezTo>
                  <a:cubicBezTo>
                    <a:pt x="3473" y="936"/>
                    <a:pt x="2384" y="403"/>
                    <a:pt x="1428" y="109"/>
                  </a:cubicBezTo>
                  <a:cubicBezTo>
                    <a:pt x="1176" y="33"/>
                    <a:pt x="955" y="0"/>
                    <a:pt x="76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4" name="Google Shape;10144;p49"/>
            <p:cNvSpPr/>
            <p:nvPr/>
          </p:nvSpPr>
          <p:spPr>
            <a:xfrm>
              <a:off x="2202925" y="3112300"/>
              <a:ext cx="40725" cy="36325"/>
            </a:xfrm>
            <a:custGeom>
              <a:avLst/>
              <a:gdLst/>
              <a:ahLst/>
              <a:cxnLst/>
              <a:rect l="l" t="t" r="r" b="b"/>
              <a:pathLst>
                <a:path w="1629" h="1453" extrusionOk="0">
                  <a:moveTo>
                    <a:pt x="869" y="0"/>
                  </a:moveTo>
                  <a:cubicBezTo>
                    <a:pt x="614" y="0"/>
                    <a:pt x="364" y="153"/>
                    <a:pt x="215" y="423"/>
                  </a:cubicBezTo>
                  <a:cubicBezTo>
                    <a:pt x="0" y="809"/>
                    <a:pt x="50" y="1163"/>
                    <a:pt x="398" y="1356"/>
                  </a:cubicBezTo>
                  <a:cubicBezTo>
                    <a:pt x="514" y="1420"/>
                    <a:pt x="642" y="1452"/>
                    <a:pt x="769" y="1452"/>
                  </a:cubicBezTo>
                  <a:cubicBezTo>
                    <a:pt x="1021" y="1452"/>
                    <a:pt x="1271" y="1325"/>
                    <a:pt x="1414" y="1069"/>
                  </a:cubicBezTo>
                  <a:cubicBezTo>
                    <a:pt x="1629" y="684"/>
                    <a:pt x="1537" y="278"/>
                    <a:pt x="1191" y="85"/>
                  </a:cubicBezTo>
                  <a:cubicBezTo>
                    <a:pt x="1087" y="28"/>
                    <a:pt x="978" y="0"/>
                    <a:pt x="8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5" name="Google Shape;10145;p49"/>
            <p:cNvSpPr/>
            <p:nvPr/>
          </p:nvSpPr>
          <p:spPr>
            <a:xfrm>
              <a:off x="2099350" y="3068750"/>
              <a:ext cx="134750" cy="71450"/>
            </a:xfrm>
            <a:custGeom>
              <a:avLst/>
              <a:gdLst/>
              <a:ahLst/>
              <a:cxnLst/>
              <a:rect l="l" t="t" r="r" b="b"/>
              <a:pathLst>
                <a:path w="5390" h="2858" extrusionOk="0">
                  <a:moveTo>
                    <a:pt x="821" y="1"/>
                  </a:moveTo>
                  <a:cubicBezTo>
                    <a:pt x="700" y="1"/>
                    <a:pt x="562" y="21"/>
                    <a:pt x="392" y="90"/>
                  </a:cubicBezTo>
                  <a:cubicBezTo>
                    <a:pt x="312" y="125"/>
                    <a:pt x="217" y="193"/>
                    <a:pt x="143" y="286"/>
                  </a:cubicBezTo>
                  <a:cubicBezTo>
                    <a:pt x="70" y="384"/>
                    <a:pt x="22" y="509"/>
                    <a:pt x="16" y="614"/>
                  </a:cubicBezTo>
                  <a:cubicBezTo>
                    <a:pt x="0" y="829"/>
                    <a:pt x="64" y="968"/>
                    <a:pt x="115" y="1082"/>
                  </a:cubicBezTo>
                  <a:cubicBezTo>
                    <a:pt x="233" y="1306"/>
                    <a:pt x="370" y="1448"/>
                    <a:pt x="509" y="1587"/>
                  </a:cubicBezTo>
                  <a:cubicBezTo>
                    <a:pt x="789" y="1853"/>
                    <a:pt x="1090" y="2056"/>
                    <a:pt x="1396" y="2239"/>
                  </a:cubicBezTo>
                  <a:cubicBezTo>
                    <a:pt x="1409" y="2246"/>
                    <a:pt x="1424" y="2250"/>
                    <a:pt x="1440" y="2250"/>
                  </a:cubicBezTo>
                  <a:cubicBezTo>
                    <a:pt x="1531" y="2250"/>
                    <a:pt x="1661" y="2137"/>
                    <a:pt x="1756" y="1968"/>
                  </a:cubicBezTo>
                  <a:cubicBezTo>
                    <a:pt x="1865" y="1768"/>
                    <a:pt x="1893" y="1569"/>
                    <a:pt x="1815" y="1525"/>
                  </a:cubicBezTo>
                  <a:cubicBezTo>
                    <a:pt x="1547" y="1366"/>
                    <a:pt x="1288" y="1187"/>
                    <a:pt x="1084" y="990"/>
                  </a:cubicBezTo>
                  <a:cubicBezTo>
                    <a:pt x="1034" y="943"/>
                    <a:pt x="984" y="891"/>
                    <a:pt x="944" y="841"/>
                  </a:cubicBezTo>
                  <a:lnTo>
                    <a:pt x="944" y="841"/>
                  </a:lnTo>
                  <a:cubicBezTo>
                    <a:pt x="962" y="843"/>
                    <a:pt x="978" y="841"/>
                    <a:pt x="998" y="845"/>
                  </a:cubicBezTo>
                  <a:cubicBezTo>
                    <a:pt x="1129" y="867"/>
                    <a:pt x="1272" y="909"/>
                    <a:pt x="1414" y="956"/>
                  </a:cubicBezTo>
                  <a:cubicBezTo>
                    <a:pt x="1704" y="1064"/>
                    <a:pt x="2012" y="1195"/>
                    <a:pt x="2306" y="1326"/>
                  </a:cubicBezTo>
                  <a:cubicBezTo>
                    <a:pt x="3489" y="1877"/>
                    <a:pt x="3756" y="2084"/>
                    <a:pt x="4827" y="2843"/>
                  </a:cubicBezTo>
                  <a:cubicBezTo>
                    <a:pt x="4841" y="2853"/>
                    <a:pt x="4857" y="2857"/>
                    <a:pt x="4875" y="2857"/>
                  </a:cubicBezTo>
                  <a:cubicBezTo>
                    <a:pt x="4961" y="2857"/>
                    <a:pt x="5094" y="2759"/>
                    <a:pt x="5209" y="2609"/>
                  </a:cubicBezTo>
                  <a:cubicBezTo>
                    <a:pt x="5346" y="2426"/>
                    <a:pt x="5390" y="2229"/>
                    <a:pt x="5310" y="2171"/>
                  </a:cubicBezTo>
                  <a:cubicBezTo>
                    <a:pt x="4193" y="1382"/>
                    <a:pt x="3903" y="1159"/>
                    <a:pt x="2652" y="577"/>
                  </a:cubicBezTo>
                  <a:cubicBezTo>
                    <a:pt x="2336" y="434"/>
                    <a:pt x="2026" y="300"/>
                    <a:pt x="1686" y="175"/>
                  </a:cubicBezTo>
                  <a:cubicBezTo>
                    <a:pt x="1513" y="115"/>
                    <a:pt x="1332" y="62"/>
                    <a:pt x="1131" y="30"/>
                  </a:cubicBezTo>
                  <a:cubicBezTo>
                    <a:pt x="1033" y="18"/>
                    <a:pt x="934" y="1"/>
                    <a:pt x="8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6" name="Google Shape;10146;p49"/>
            <p:cNvSpPr/>
            <p:nvPr/>
          </p:nvSpPr>
          <p:spPr>
            <a:xfrm>
              <a:off x="2099725" y="3079700"/>
              <a:ext cx="127325" cy="60500"/>
            </a:xfrm>
            <a:custGeom>
              <a:avLst/>
              <a:gdLst/>
              <a:ahLst/>
              <a:cxnLst/>
              <a:rect l="l" t="t" r="r" b="b"/>
              <a:pathLst>
                <a:path w="5093" h="2420" extrusionOk="0">
                  <a:moveTo>
                    <a:pt x="762" y="1"/>
                  </a:moveTo>
                  <a:cubicBezTo>
                    <a:pt x="414" y="1"/>
                    <a:pt x="161" y="108"/>
                    <a:pt x="1" y="258"/>
                  </a:cubicBezTo>
                  <a:cubicBezTo>
                    <a:pt x="5" y="427"/>
                    <a:pt x="55" y="544"/>
                    <a:pt x="102" y="644"/>
                  </a:cubicBezTo>
                  <a:cubicBezTo>
                    <a:pt x="218" y="868"/>
                    <a:pt x="355" y="1010"/>
                    <a:pt x="494" y="1149"/>
                  </a:cubicBezTo>
                  <a:cubicBezTo>
                    <a:pt x="774" y="1415"/>
                    <a:pt x="1075" y="1618"/>
                    <a:pt x="1381" y="1801"/>
                  </a:cubicBezTo>
                  <a:cubicBezTo>
                    <a:pt x="1394" y="1808"/>
                    <a:pt x="1408" y="1812"/>
                    <a:pt x="1424" y="1812"/>
                  </a:cubicBezTo>
                  <a:cubicBezTo>
                    <a:pt x="1483" y="1812"/>
                    <a:pt x="1559" y="1762"/>
                    <a:pt x="1631" y="1682"/>
                  </a:cubicBezTo>
                  <a:cubicBezTo>
                    <a:pt x="452" y="827"/>
                    <a:pt x="542" y="677"/>
                    <a:pt x="550" y="528"/>
                  </a:cubicBezTo>
                  <a:cubicBezTo>
                    <a:pt x="553" y="421"/>
                    <a:pt x="749" y="404"/>
                    <a:pt x="876" y="404"/>
                  </a:cubicBezTo>
                  <a:cubicBezTo>
                    <a:pt x="897" y="404"/>
                    <a:pt x="915" y="405"/>
                    <a:pt x="931" y="405"/>
                  </a:cubicBezTo>
                  <a:cubicBezTo>
                    <a:pt x="931" y="405"/>
                    <a:pt x="929" y="403"/>
                    <a:pt x="929" y="403"/>
                  </a:cubicBezTo>
                  <a:lnTo>
                    <a:pt x="929" y="403"/>
                  </a:lnTo>
                  <a:cubicBezTo>
                    <a:pt x="947" y="405"/>
                    <a:pt x="963" y="403"/>
                    <a:pt x="983" y="407"/>
                  </a:cubicBezTo>
                  <a:cubicBezTo>
                    <a:pt x="1114" y="429"/>
                    <a:pt x="1257" y="471"/>
                    <a:pt x="1399" y="518"/>
                  </a:cubicBezTo>
                  <a:cubicBezTo>
                    <a:pt x="1689" y="626"/>
                    <a:pt x="1997" y="757"/>
                    <a:pt x="2291" y="888"/>
                  </a:cubicBezTo>
                  <a:cubicBezTo>
                    <a:pt x="3474" y="1439"/>
                    <a:pt x="3741" y="1646"/>
                    <a:pt x="4812" y="2405"/>
                  </a:cubicBezTo>
                  <a:cubicBezTo>
                    <a:pt x="4825" y="2415"/>
                    <a:pt x="4842" y="2419"/>
                    <a:pt x="4860" y="2419"/>
                  </a:cubicBezTo>
                  <a:cubicBezTo>
                    <a:pt x="4921" y="2419"/>
                    <a:pt x="5007" y="2368"/>
                    <a:pt x="5093" y="2284"/>
                  </a:cubicBezTo>
                  <a:cubicBezTo>
                    <a:pt x="3474" y="936"/>
                    <a:pt x="2385" y="403"/>
                    <a:pt x="1428" y="111"/>
                  </a:cubicBezTo>
                  <a:cubicBezTo>
                    <a:pt x="1177" y="34"/>
                    <a:pt x="955" y="1"/>
                    <a:pt x="7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7" name="Google Shape;10147;p49"/>
            <p:cNvSpPr/>
            <p:nvPr/>
          </p:nvSpPr>
          <p:spPr>
            <a:xfrm>
              <a:off x="2153175" y="3201800"/>
              <a:ext cx="40725" cy="36325"/>
            </a:xfrm>
            <a:custGeom>
              <a:avLst/>
              <a:gdLst/>
              <a:ahLst/>
              <a:cxnLst/>
              <a:rect l="l" t="t" r="r" b="b"/>
              <a:pathLst>
                <a:path w="1629" h="1453" extrusionOk="0">
                  <a:moveTo>
                    <a:pt x="869" y="1"/>
                  </a:moveTo>
                  <a:cubicBezTo>
                    <a:pt x="614" y="1"/>
                    <a:pt x="366" y="153"/>
                    <a:pt x="215" y="424"/>
                  </a:cubicBezTo>
                  <a:cubicBezTo>
                    <a:pt x="0" y="808"/>
                    <a:pt x="50" y="1163"/>
                    <a:pt x="398" y="1356"/>
                  </a:cubicBezTo>
                  <a:cubicBezTo>
                    <a:pt x="514" y="1421"/>
                    <a:pt x="642" y="1453"/>
                    <a:pt x="769" y="1453"/>
                  </a:cubicBezTo>
                  <a:cubicBezTo>
                    <a:pt x="1023" y="1453"/>
                    <a:pt x="1272" y="1325"/>
                    <a:pt x="1414" y="1068"/>
                  </a:cubicBezTo>
                  <a:cubicBezTo>
                    <a:pt x="1628" y="684"/>
                    <a:pt x="1537" y="279"/>
                    <a:pt x="1191" y="86"/>
                  </a:cubicBezTo>
                  <a:cubicBezTo>
                    <a:pt x="1087" y="28"/>
                    <a:pt x="978" y="1"/>
                    <a:pt x="8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8" name="Google Shape;10148;p49"/>
            <p:cNvSpPr/>
            <p:nvPr/>
          </p:nvSpPr>
          <p:spPr>
            <a:xfrm>
              <a:off x="2049575" y="3158275"/>
              <a:ext cx="134775" cy="71425"/>
            </a:xfrm>
            <a:custGeom>
              <a:avLst/>
              <a:gdLst/>
              <a:ahLst/>
              <a:cxnLst/>
              <a:rect l="l" t="t" r="r" b="b"/>
              <a:pathLst>
                <a:path w="5391" h="2857" extrusionOk="0">
                  <a:moveTo>
                    <a:pt x="824" y="0"/>
                  </a:moveTo>
                  <a:cubicBezTo>
                    <a:pt x="702" y="0"/>
                    <a:pt x="564" y="20"/>
                    <a:pt x="393" y="89"/>
                  </a:cubicBezTo>
                  <a:cubicBezTo>
                    <a:pt x="313" y="125"/>
                    <a:pt x="220" y="193"/>
                    <a:pt x="144" y="286"/>
                  </a:cubicBezTo>
                  <a:cubicBezTo>
                    <a:pt x="70" y="383"/>
                    <a:pt x="23" y="509"/>
                    <a:pt x="17" y="612"/>
                  </a:cubicBezTo>
                  <a:cubicBezTo>
                    <a:pt x="1" y="829"/>
                    <a:pt x="65" y="966"/>
                    <a:pt x="118" y="1079"/>
                  </a:cubicBezTo>
                  <a:cubicBezTo>
                    <a:pt x="234" y="1306"/>
                    <a:pt x="371" y="1447"/>
                    <a:pt x="510" y="1584"/>
                  </a:cubicBezTo>
                  <a:cubicBezTo>
                    <a:pt x="790" y="1853"/>
                    <a:pt x="1090" y="2056"/>
                    <a:pt x="1397" y="2238"/>
                  </a:cubicBezTo>
                  <a:cubicBezTo>
                    <a:pt x="1410" y="2246"/>
                    <a:pt x="1425" y="2250"/>
                    <a:pt x="1441" y="2250"/>
                  </a:cubicBezTo>
                  <a:cubicBezTo>
                    <a:pt x="1532" y="2250"/>
                    <a:pt x="1662" y="2136"/>
                    <a:pt x="1756" y="1966"/>
                  </a:cubicBezTo>
                  <a:cubicBezTo>
                    <a:pt x="1866" y="1767"/>
                    <a:pt x="1894" y="1568"/>
                    <a:pt x="1816" y="1525"/>
                  </a:cubicBezTo>
                  <a:cubicBezTo>
                    <a:pt x="1548" y="1366"/>
                    <a:pt x="1289" y="1187"/>
                    <a:pt x="1084" y="990"/>
                  </a:cubicBezTo>
                  <a:cubicBezTo>
                    <a:pt x="1035" y="942"/>
                    <a:pt x="985" y="888"/>
                    <a:pt x="945" y="839"/>
                  </a:cubicBezTo>
                  <a:lnTo>
                    <a:pt x="945" y="839"/>
                  </a:lnTo>
                  <a:cubicBezTo>
                    <a:pt x="963" y="843"/>
                    <a:pt x="979" y="841"/>
                    <a:pt x="999" y="845"/>
                  </a:cubicBezTo>
                  <a:cubicBezTo>
                    <a:pt x="1130" y="867"/>
                    <a:pt x="1273" y="906"/>
                    <a:pt x="1414" y="956"/>
                  </a:cubicBezTo>
                  <a:cubicBezTo>
                    <a:pt x="1705" y="1061"/>
                    <a:pt x="2013" y="1193"/>
                    <a:pt x="2307" y="1326"/>
                  </a:cubicBezTo>
                  <a:cubicBezTo>
                    <a:pt x="3490" y="1877"/>
                    <a:pt x="3756" y="2083"/>
                    <a:pt x="4828" y="2843"/>
                  </a:cubicBezTo>
                  <a:cubicBezTo>
                    <a:pt x="4841" y="2852"/>
                    <a:pt x="4858" y="2857"/>
                    <a:pt x="4876" y="2857"/>
                  </a:cubicBezTo>
                  <a:cubicBezTo>
                    <a:pt x="4962" y="2857"/>
                    <a:pt x="5095" y="2759"/>
                    <a:pt x="5210" y="2608"/>
                  </a:cubicBezTo>
                  <a:cubicBezTo>
                    <a:pt x="5347" y="2425"/>
                    <a:pt x="5391" y="2227"/>
                    <a:pt x="5311" y="2171"/>
                  </a:cubicBezTo>
                  <a:cubicBezTo>
                    <a:pt x="4196" y="1382"/>
                    <a:pt x="3904" y="1157"/>
                    <a:pt x="2653" y="574"/>
                  </a:cubicBezTo>
                  <a:cubicBezTo>
                    <a:pt x="2337" y="431"/>
                    <a:pt x="2029" y="298"/>
                    <a:pt x="1689" y="175"/>
                  </a:cubicBezTo>
                  <a:cubicBezTo>
                    <a:pt x="1514" y="115"/>
                    <a:pt x="1333" y="61"/>
                    <a:pt x="1132" y="28"/>
                  </a:cubicBezTo>
                  <a:cubicBezTo>
                    <a:pt x="1035" y="17"/>
                    <a:pt x="936" y="0"/>
                    <a:pt x="8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9" name="Google Shape;10149;p49"/>
            <p:cNvSpPr/>
            <p:nvPr/>
          </p:nvSpPr>
          <p:spPr>
            <a:xfrm>
              <a:off x="2050025" y="3169225"/>
              <a:ext cx="127325" cy="60475"/>
            </a:xfrm>
            <a:custGeom>
              <a:avLst/>
              <a:gdLst/>
              <a:ahLst/>
              <a:cxnLst/>
              <a:rect l="l" t="t" r="r" b="b"/>
              <a:pathLst>
                <a:path w="5093" h="2419" extrusionOk="0">
                  <a:moveTo>
                    <a:pt x="760" y="0"/>
                  </a:moveTo>
                  <a:cubicBezTo>
                    <a:pt x="412" y="0"/>
                    <a:pt x="159" y="108"/>
                    <a:pt x="1" y="258"/>
                  </a:cubicBezTo>
                  <a:cubicBezTo>
                    <a:pt x="5" y="425"/>
                    <a:pt x="54" y="544"/>
                    <a:pt x="100" y="641"/>
                  </a:cubicBezTo>
                  <a:cubicBezTo>
                    <a:pt x="216" y="866"/>
                    <a:pt x="353" y="1009"/>
                    <a:pt x="492" y="1146"/>
                  </a:cubicBezTo>
                  <a:cubicBezTo>
                    <a:pt x="772" y="1415"/>
                    <a:pt x="1072" y="1616"/>
                    <a:pt x="1379" y="1798"/>
                  </a:cubicBezTo>
                  <a:cubicBezTo>
                    <a:pt x="1392" y="1806"/>
                    <a:pt x="1407" y="1810"/>
                    <a:pt x="1423" y="1810"/>
                  </a:cubicBezTo>
                  <a:cubicBezTo>
                    <a:pt x="1482" y="1810"/>
                    <a:pt x="1559" y="1760"/>
                    <a:pt x="1629" y="1679"/>
                  </a:cubicBezTo>
                  <a:cubicBezTo>
                    <a:pt x="452" y="824"/>
                    <a:pt x="542" y="677"/>
                    <a:pt x="548" y="526"/>
                  </a:cubicBezTo>
                  <a:cubicBezTo>
                    <a:pt x="553" y="422"/>
                    <a:pt x="739" y="403"/>
                    <a:pt x="865" y="403"/>
                  </a:cubicBezTo>
                  <a:cubicBezTo>
                    <a:pt x="889" y="403"/>
                    <a:pt x="911" y="404"/>
                    <a:pt x="929" y="405"/>
                  </a:cubicBezTo>
                  <a:cubicBezTo>
                    <a:pt x="929" y="403"/>
                    <a:pt x="927" y="403"/>
                    <a:pt x="927" y="401"/>
                  </a:cubicBezTo>
                  <a:lnTo>
                    <a:pt x="927" y="401"/>
                  </a:lnTo>
                  <a:cubicBezTo>
                    <a:pt x="947" y="405"/>
                    <a:pt x="961" y="403"/>
                    <a:pt x="981" y="407"/>
                  </a:cubicBezTo>
                  <a:cubicBezTo>
                    <a:pt x="1112" y="429"/>
                    <a:pt x="1255" y="468"/>
                    <a:pt x="1396" y="518"/>
                  </a:cubicBezTo>
                  <a:cubicBezTo>
                    <a:pt x="1687" y="623"/>
                    <a:pt x="1995" y="755"/>
                    <a:pt x="2289" y="888"/>
                  </a:cubicBezTo>
                  <a:cubicBezTo>
                    <a:pt x="3472" y="1439"/>
                    <a:pt x="3738" y="1645"/>
                    <a:pt x="4810" y="2405"/>
                  </a:cubicBezTo>
                  <a:cubicBezTo>
                    <a:pt x="4823" y="2414"/>
                    <a:pt x="4840" y="2419"/>
                    <a:pt x="4858" y="2419"/>
                  </a:cubicBezTo>
                  <a:cubicBezTo>
                    <a:pt x="4920" y="2419"/>
                    <a:pt x="5006" y="2368"/>
                    <a:pt x="5090" y="2284"/>
                  </a:cubicBezTo>
                  <a:lnTo>
                    <a:pt x="5092" y="2284"/>
                  </a:lnTo>
                  <a:cubicBezTo>
                    <a:pt x="3474" y="936"/>
                    <a:pt x="2385" y="403"/>
                    <a:pt x="1426" y="111"/>
                  </a:cubicBezTo>
                  <a:cubicBezTo>
                    <a:pt x="1175" y="33"/>
                    <a:pt x="953" y="0"/>
                    <a:pt x="7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0" name="Google Shape;10150;p49"/>
            <p:cNvSpPr/>
            <p:nvPr/>
          </p:nvSpPr>
          <p:spPr>
            <a:xfrm>
              <a:off x="2103475" y="3291275"/>
              <a:ext cx="40675" cy="36350"/>
            </a:xfrm>
            <a:custGeom>
              <a:avLst/>
              <a:gdLst/>
              <a:ahLst/>
              <a:cxnLst/>
              <a:rect l="l" t="t" r="r" b="b"/>
              <a:pathLst>
                <a:path w="1627" h="1454" extrusionOk="0">
                  <a:moveTo>
                    <a:pt x="869" y="1"/>
                  </a:moveTo>
                  <a:cubicBezTo>
                    <a:pt x="614" y="1"/>
                    <a:pt x="364" y="154"/>
                    <a:pt x="213" y="424"/>
                  </a:cubicBezTo>
                  <a:cubicBezTo>
                    <a:pt x="0" y="809"/>
                    <a:pt x="50" y="1163"/>
                    <a:pt x="396" y="1356"/>
                  </a:cubicBezTo>
                  <a:cubicBezTo>
                    <a:pt x="512" y="1421"/>
                    <a:pt x="641" y="1453"/>
                    <a:pt x="769" y="1453"/>
                  </a:cubicBezTo>
                  <a:cubicBezTo>
                    <a:pt x="1022" y="1453"/>
                    <a:pt x="1271" y="1326"/>
                    <a:pt x="1414" y="1070"/>
                  </a:cubicBezTo>
                  <a:lnTo>
                    <a:pt x="1412" y="1070"/>
                  </a:lnTo>
                  <a:cubicBezTo>
                    <a:pt x="1626" y="684"/>
                    <a:pt x="1537" y="278"/>
                    <a:pt x="1189" y="86"/>
                  </a:cubicBezTo>
                  <a:cubicBezTo>
                    <a:pt x="1086" y="28"/>
                    <a:pt x="977" y="1"/>
                    <a:pt x="8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1" name="Google Shape;10151;p49"/>
            <p:cNvSpPr/>
            <p:nvPr/>
          </p:nvSpPr>
          <p:spPr>
            <a:xfrm>
              <a:off x="1999825" y="3247750"/>
              <a:ext cx="134775" cy="71425"/>
            </a:xfrm>
            <a:custGeom>
              <a:avLst/>
              <a:gdLst/>
              <a:ahLst/>
              <a:cxnLst/>
              <a:rect l="l" t="t" r="r" b="b"/>
              <a:pathLst>
                <a:path w="5391" h="2857" extrusionOk="0">
                  <a:moveTo>
                    <a:pt x="822" y="0"/>
                  </a:moveTo>
                  <a:cubicBezTo>
                    <a:pt x="701" y="0"/>
                    <a:pt x="564" y="20"/>
                    <a:pt x="394" y="89"/>
                  </a:cubicBezTo>
                  <a:cubicBezTo>
                    <a:pt x="313" y="125"/>
                    <a:pt x="219" y="192"/>
                    <a:pt x="144" y="286"/>
                  </a:cubicBezTo>
                  <a:cubicBezTo>
                    <a:pt x="70" y="383"/>
                    <a:pt x="25" y="510"/>
                    <a:pt x="17" y="614"/>
                  </a:cubicBezTo>
                  <a:cubicBezTo>
                    <a:pt x="1" y="828"/>
                    <a:pt x="64" y="968"/>
                    <a:pt x="118" y="1081"/>
                  </a:cubicBezTo>
                  <a:cubicBezTo>
                    <a:pt x="233" y="1306"/>
                    <a:pt x="373" y="1447"/>
                    <a:pt x="510" y="1586"/>
                  </a:cubicBezTo>
                  <a:cubicBezTo>
                    <a:pt x="790" y="1854"/>
                    <a:pt x="1090" y="2055"/>
                    <a:pt x="1396" y="2238"/>
                  </a:cubicBezTo>
                  <a:cubicBezTo>
                    <a:pt x="1410" y="2246"/>
                    <a:pt x="1426" y="2250"/>
                    <a:pt x="1443" y="2250"/>
                  </a:cubicBezTo>
                  <a:cubicBezTo>
                    <a:pt x="1535" y="2250"/>
                    <a:pt x="1664" y="2137"/>
                    <a:pt x="1756" y="1968"/>
                  </a:cubicBezTo>
                  <a:cubicBezTo>
                    <a:pt x="1866" y="1767"/>
                    <a:pt x="1893" y="1570"/>
                    <a:pt x="1818" y="1524"/>
                  </a:cubicBezTo>
                  <a:cubicBezTo>
                    <a:pt x="1548" y="1365"/>
                    <a:pt x="1291" y="1188"/>
                    <a:pt x="1086" y="992"/>
                  </a:cubicBezTo>
                  <a:cubicBezTo>
                    <a:pt x="1035" y="942"/>
                    <a:pt x="987" y="890"/>
                    <a:pt x="945" y="840"/>
                  </a:cubicBezTo>
                  <a:lnTo>
                    <a:pt x="945" y="840"/>
                  </a:lnTo>
                  <a:cubicBezTo>
                    <a:pt x="965" y="842"/>
                    <a:pt x="979" y="842"/>
                    <a:pt x="999" y="844"/>
                  </a:cubicBezTo>
                  <a:cubicBezTo>
                    <a:pt x="1130" y="866"/>
                    <a:pt x="1273" y="908"/>
                    <a:pt x="1416" y="958"/>
                  </a:cubicBezTo>
                  <a:cubicBezTo>
                    <a:pt x="1707" y="1063"/>
                    <a:pt x="2013" y="1194"/>
                    <a:pt x="2307" y="1328"/>
                  </a:cubicBezTo>
                  <a:cubicBezTo>
                    <a:pt x="3490" y="1878"/>
                    <a:pt x="3756" y="2085"/>
                    <a:pt x="4830" y="2842"/>
                  </a:cubicBezTo>
                  <a:cubicBezTo>
                    <a:pt x="4843" y="2852"/>
                    <a:pt x="4859" y="2856"/>
                    <a:pt x="4877" y="2856"/>
                  </a:cubicBezTo>
                  <a:cubicBezTo>
                    <a:pt x="4962" y="2856"/>
                    <a:pt x="5097" y="2758"/>
                    <a:pt x="5210" y="2608"/>
                  </a:cubicBezTo>
                  <a:cubicBezTo>
                    <a:pt x="5347" y="2425"/>
                    <a:pt x="5391" y="2228"/>
                    <a:pt x="5311" y="2170"/>
                  </a:cubicBezTo>
                  <a:lnTo>
                    <a:pt x="5313" y="2170"/>
                  </a:lnTo>
                  <a:cubicBezTo>
                    <a:pt x="4196" y="1381"/>
                    <a:pt x="3903" y="1159"/>
                    <a:pt x="2655" y="576"/>
                  </a:cubicBezTo>
                  <a:cubicBezTo>
                    <a:pt x="2337" y="433"/>
                    <a:pt x="2029" y="300"/>
                    <a:pt x="1689" y="174"/>
                  </a:cubicBezTo>
                  <a:cubicBezTo>
                    <a:pt x="1514" y="115"/>
                    <a:pt x="1333" y="61"/>
                    <a:pt x="1134" y="29"/>
                  </a:cubicBezTo>
                  <a:cubicBezTo>
                    <a:pt x="1035" y="18"/>
                    <a:pt x="935" y="0"/>
                    <a:pt x="8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2" name="Google Shape;10152;p49"/>
            <p:cNvSpPr/>
            <p:nvPr/>
          </p:nvSpPr>
          <p:spPr>
            <a:xfrm>
              <a:off x="2000275" y="3258675"/>
              <a:ext cx="127325" cy="60525"/>
            </a:xfrm>
            <a:custGeom>
              <a:avLst/>
              <a:gdLst/>
              <a:ahLst/>
              <a:cxnLst/>
              <a:rect l="l" t="t" r="r" b="b"/>
              <a:pathLst>
                <a:path w="5093" h="2421" extrusionOk="0">
                  <a:moveTo>
                    <a:pt x="760" y="1"/>
                  </a:moveTo>
                  <a:cubicBezTo>
                    <a:pt x="413" y="1"/>
                    <a:pt x="161" y="109"/>
                    <a:pt x="1" y="258"/>
                  </a:cubicBezTo>
                  <a:cubicBezTo>
                    <a:pt x="5" y="427"/>
                    <a:pt x="54" y="547"/>
                    <a:pt x="100" y="644"/>
                  </a:cubicBezTo>
                  <a:cubicBezTo>
                    <a:pt x="215" y="869"/>
                    <a:pt x="355" y="1010"/>
                    <a:pt x="492" y="1149"/>
                  </a:cubicBezTo>
                  <a:cubicBezTo>
                    <a:pt x="772" y="1417"/>
                    <a:pt x="1072" y="1618"/>
                    <a:pt x="1378" y="1801"/>
                  </a:cubicBezTo>
                  <a:cubicBezTo>
                    <a:pt x="1392" y="1809"/>
                    <a:pt x="1407" y="1812"/>
                    <a:pt x="1424" y="1812"/>
                  </a:cubicBezTo>
                  <a:cubicBezTo>
                    <a:pt x="1483" y="1812"/>
                    <a:pt x="1559" y="1763"/>
                    <a:pt x="1631" y="1682"/>
                  </a:cubicBezTo>
                  <a:cubicBezTo>
                    <a:pt x="452" y="827"/>
                    <a:pt x="541" y="680"/>
                    <a:pt x="547" y="529"/>
                  </a:cubicBezTo>
                  <a:cubicBezTo>
                    <a:pt x="553" y="421"/>
                    <a:pt x="749" y="404"/>
                    <a:pt x="874" y="404"/>
                  </a:cubicBezTo>
                  <a:cubicBezTo>
                    <a:pt x="895" y="404"/>
                    <a:pt x="914" y="405"/>
                    <a:pt x="929" y="405"/>
                  </a:cubicBezTo>
                  <a:cubicBezTo>
                    <a:pt x="929" y="405"/>
                    <a:pt x="927" y="403"/>
                    <a:pt x="927" y="403"/>
                  </a:cubicBezTo>
                  <a:lnTo>
                    <a:pt x="927" y="403"/>
                  </a:lnTo>
                  <a:cubicBezTo>
                    <a:pt x="947" y="405"/>
                    <a:pt x="961" y="405"/>
                    <a:pt x="981" y="409"/>
                  </a:cubicBezTo>
                  <a:cubicBezTo>
                    <a:pt x="1112" y="429"/>
                    <a:pt x="1255" y="471"/>
                    <a:pt x="1398" y="521"/>
                  </a:cubicBezTo>
                  <a:cubicBezTo>
                    <a:pt x="1687" y="626"/>
                    <a:pt x="1995" y="757"/>
                    <a:pt x="2289" y="891"/>
                  </a:cubicBezTo>
                  <a:cubicBezTo>
                    <a:pt x="3472" y="1441"/>
                    <a:pt x="3738" y="1648"/>
                    <a:pt x="4812" y="2407"/>
                  </a:cubicBezTo>
                  <a:cubicBezTo>
                    <a:pt x="4825" y="2416"/>
                    <a:pt x="4840" y="2421"/>
                    <a:pt x="4858" y="2421"/>
                  </a:cubicBezTo>
                  <a:cubicBezTo>
                    <a:pt x="4919" y="2421"/>
                    <a:pt x="5006" y="2370"/>
                    <a:pt x="5092" y="2286"/>
                  </a:cubicBezTo>
                  <a:cubicBezTo>
                    <a:pt x="3474" y="938"/>
                    <a:pt x="2384" y="405"/>
                    <a:pt x="1426" y="111"/>
                  </a:cubicBezTo>
                  <a:cubicBezTo>
                    <a:pt x="1175" y="34"/>
                    <a:pt x="953" y="1"/>
                    <a:pt x="7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3" name="Google Shape;10153;p49"/>
            <p:cNvSpPr/>
            <p:nvPr/>
          </p:nvSpPr>
          <p:spPr>
            <a:xfrm>
              <a:off x="2053700" y="3380800"/>
              <a:ext cx="40700" cy="36325"/>
            </a:xfrm>
            <a:custGeom>
              <a:avLst/>
              <a:gdLst/>
              <a:ahLst/>
              <a:cxnLst/>
              <a:rect l="l" t="t" r="r" b="b"/>
              <a:pathLst>
                <a:path w="1628" h="1453" extrusionOk="0">
                  <a:moveTo>
                    <a:pt x="869" y="0"/>
                  </a:moveTo>
                  <a:cubicBezTo>
                    <a:pt x="614" y="0"/>
                    <a:pt x="364" y="152"/>
                    <a:pt x="214" y="423"/>
                  </a:cubicBezTo>
                  <a:cubicBezTo>
                    <a:pt x="1" y="807"/>
                    <a:pt x="51" y="1163"/>
                    <a:pt x="397" y="1356"/>
                  </a:cubicBezTo>
                  <a:cubicBezTo>
                    <a:pt x="513" y="1420"/>
                    <a:pt x="641" y="1452"/>
                    <a:pt x="769" y="1452"/>
                  </a:cubicBezTo>
                  <a:cubicBezTo>
                    <a:pt x="1022" y="1452"/>
                    <a:pt x="1272" y="1325"/>
                    <a:pt x="1414" y="1069"/>
                  </a:cubicBezTo>
                  <a:cubicBezTo>
                    <a:pt x="1627" y="684"/>
                    <a:pt x="1538" y="278"/>
                    <a:pt x="1190" y="85"/>
                  </a:cubicBezTo>
                  <a:cubicBezTo>
                    <a:pt x="1087" y="28"/>
                    <a:pt x="977" y="0"/>
                    <a:pt x="8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4" name="Google Shape;10154;p49"/>
            <p:cNvSpPr/>
            <p:nvPr/>
          </p:nvSpPr>
          <p:spPr>
            <a:xfrm>
              <a:off x="1950125" y="3337250"/>
              <a:ext cx="134725" cy="71450"/>
            </a:xfrm>
            <a:custGeom>
              <a:avLst/>
              <a:gdLst/>
              <a:ahLst/>
              <a:cxnLst/>
              <a:rect l="l" t="t" r="r" b="b"/>
              <a:pathLst>
                <a:path w="5389" h="2858" extrusionOk="0">
                  <a:moveTo>
                    <a:pt x="822" y="0"/>
                  </a:moveTo>
                  <a:cubicBezTo>
                    <a:pt x="701" y="0"/>
                    <a:pt x="563" y="20"/>
                    <a:pt x="392" y="90"/>
                  </a:cubicBezTo>
                  <a:cubicBezTo>
                    <a:pt x="311" y="125"/>
                    <a:pt x="217" y="193"/>
                    <a:pt x="142" y="286"/>
                  </a:cubicBezTo>
                  <a:cubicBezTo>
                    <a:pt x="70" y="384"/>
                    <a:pt x="23" y="509"/>
                    <a:pt x="17" y="614"/>
                  </a:cubicBezTo>
                  <a:cubicBezTo>
                    <a:pt x="1" y="829"/>
                    <a:pt x="62" y="966"/>
                    <a:pt x="116" y="1080"/>
                  </a:cubicBezTo>
                  <a:cubicBezTo>
                    <a:pt x="231" y="1306"/>
                    <a:pt x="370" y="1447"/>
                    <a:pt x="510" y="1587"/>
                  </a:cubicBezTo>
                  <a:cubicBezTo>
                    <a:pt x="788" y="1853"/>
                    <a:pt x="1088" y="2056"/>
                    <a:pt x="1396" y="2239"/>
                  </a:cubicBezTo>
                  <a:cubicBezTo>
                    <a:pt x="1410" y="2246"/>
                    <a:pt x="1425" y="2250"/>
                    <a:pt x="1441" y="2250"/>
                  </a:cubicBezTo>
                  <a:cubicBezTo>
                    <a:pt x="1531" y="2250"/>
                    <a:pt x="1661" y="2137"/>
                    <a:pt x="1754" y="1966"/>
                  </a:cubicBezTo>
                  <a:cubicBezTo>
                    <a:pt x="1866" y="1768"/>
                    <a:pt x="1891" y="1569"/>
                    <a:pt x="1816" y="1525"/>
                  </a:cubicBezTo>
                  <a:cubicBezTo>
                    <a:pt x="1547" y="1366"/>
                    <a:pt x="1289" y="1187"/>
                    <a:pt x="1084" y="990"/>
                  </a:cubicBezTo>
                  <a:cubicBezTo>
                    <a:pt x="1032" y="942"/>
                    <a:pt x="985" y="891"/>
                    <a:pt x="943" y="841"/>
                  </a:cubicBezTo>
                  <a:lnTo>
                    <a:pt x="943" y="841"/>
                  </a:lnTo>
                  <a:cubicBezTo>
                    <a:pt x="963" y="843"/>
                    <a:pt x="979" y="841"/>
                    <a:pt x="999" y="845"/>
                  </a:cubicBezTo>
                  <a:cubicBezTo>
                    <a:pt x="1128" y="867"/>
                    <a:pt x="1271" y="907"/>
                    <a:pt x="1414" y="956"/>
                  </a:cubicBezTo>
                  <a:cubicBezTo>
                    <a:pt x="1704" y="1064"/>
                    <a:pt x="2013" y="1195"/>
                    <a:pt x="2307" y="1326"/>
                  </a:cubicBezTo>
                  <a:cubicBezTo>
                    <a:pt x="3488" y="1877"/>
                    <a:pt x="3756" y="2084"/>
                    <a:pt x="4828" y="2843"/>
                  </a:cubicBezTo>
                  <a:cubicBezTo>
                    <a:pt x="4841" y="2853"/>
                    <a:pt x="4857" y="2857"/>
                    <a:pt x="4875" y="2857"/>
                  </a:cubicBezTo>
                  <a:cubicBezTo>
                    <a:pt x="4960" y="2857"/>
                    <a:pt x="5095" y="2759"/>
                    <a:pt x="5208" y="2609"/>
                  </a:cubicBezTo>
                  <a:cubicBezTo>
                    <a:pt x="5345" y="2426"/>
                    <a:pt x="5388" y="2227"/>
                    <a:pt x="5309" y="2171"/>
                  </a:cubicBezTo>
                  <a:lnTo>
                    <a:pt x="5311" y="2171"/>
                  </a:lnTo>
                  <a:cubicBezTo>
                    <a:pt x="4194" y="1382"/>
                    <a:pt x="3901" y="1157"/>
                    <a:pt x="2653" y="575"/>
                  </a:cubicBezTo>
                  <a:cubicBezTo>
                    <a:pt x="2335" y="432"/>
                    <a:pt x="2027" y="300"/>
                    <a:pt x="1687" y="175"/>
                  </a:cubicBezTo>
                  <a:cubicBezTo>
                    <a:pt x="1512" y="115"/>
                    <a:pt x="1333" y="62"/>
                    <a:pt x="1132" y="28"/>
                  </a:cubicBezTo>
                  <a:cubicBezTo>
                    <a:pt x="1034" y="17"/>
                    <a:pt x="935" y="0"/>
                    <a:pt x="8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5" name="Google Shape;10155;p49"/>
            <p:cNvSpPr/>
            <p:nvPr/>
          </p:nvSpPr>
          <p:spPr>
            <a:xfrm>
              <a:off x="1950525" y="3348200"/>
              <a:ext cx="127325" cy="60500"/>
            </a:xfrm>
            <a:custGeom>
              <a:avLst/>
              <a:gdLst/>
              <a:ahLst/>
              <a:cxnLst/>
              <a:rect l="l" t="t" r="r" b="b"/>
              <a:pathLst>
                <a:path w="5093" h="2420" extrusionOk="0">
                  <a:moveTo>
                    <a:pt x="760" y="1"/>
                  </a:moveTo>
                  <a:cubicBezTo>
                    <a:pt x="413" y="1"/>
                    <a:pt x="160" y="108"/>
                    <a:pt x="1" y="258"/>
                  </a:cubicBezTo>
                  <a:cubicBezTo>
                    <a:pt x="5" y="425"/>
                    <a:pt x="54" y="544"/>
                    <a:pt x="100" y="642"/>
                  </a:cubicBezTo>
                  <a:cubicBezTo>
                    <a:pt x="215" y="868"/>
                    <a:pt x="354" y="1009"/>
                    <a:pt x="494" y="1149"/>
                  </a:cubicBezTo>
                  <a:cubicBezTo>
                    <a:pt x="772" y="1415"/>
                    <a:pt x="1072" y="1618"/>
                    <a:pt x="1380" y="1801"/>
                  </a:cubicBezTo>
                  <a:cubicBezTo>
                    <a:pt x="1393" y="1808"/>
                    <a:pt x="1408" y="1812"/>
                    <a:pt x="1424" y="1812"/>
                  </a:cubicBezTo>
                  <a:cubicBezTo>
                    <a:pt x="1483" y="1812"/>
                    <a:pt x="1559" y="1762"/>
                    <a:pt x="1631" y="1681"/>
                  </a:cubicBezTo>
                  <a:cubicBezTo>
                    <a:pt x="452" y="827"/>
                    <a:pt x="541" y="677"/>
                    <a:pt x="547" y="528"/>
                  </a:cubicBezTo>
                  <a:cubicBezTo>
                    <a:pt x="552" y="421"/>
                    <a:pt x="749" y="404"/>
                    <a:pt x="874" y="404"/>
                  </a:cubicBezTo>
                  <a:cubicBezTo>
                    <a:pt x="895" y="404"/>
                    <a:pt x="913" y="404"/>
                    <a:pt x="929" y="405"/>
                  </a:cubicBezTo>
                  <a:cubicBezTo>
                    <a:pt x="929" y="404"/>
                    <a:pt x="929" y="403"/>
                    <a:pt x="929" y="403"/>
                  </a:cubicBezTo>
                  <a:lnTo>
                    <a:pt x="929" y="403"/>
                  </a:lnTo>
                  <a:cubicBezTo>
                    <a:pt x="948" y="405"/>
                    <a:pt x="963" y="403"/>
                    <a:pt x="983" y="407"/>
                  </a:cubicBezTo>
                  <a:cubicBezTo>
                    <a:pt x="1112" y="429"/>
                    <a:pt x="1255" y="469"/>
                    <a:pt x="1398" y="518"/>
                  </a:cubicBezTo>
                  <a:cubicBezTo>
                    <a:pt x="1688" y="626"/>
                    <a:pt x="1997" y="757"/>
                    <a:pt x="2291" y="888"/>
                  </a:cubicBezTo>
                  <a:cubicBezTo>
                    <a:pt x="3472" y="1439"/>
                    <a:pt x="3740" y="1646"/>
                    <a:pt x="4812" y="2405"/>
                  </a:cubicBezTo>
                  <a:cubicBezTo>
                    <a:pt x="4825" y="2415"/>
                    <a:pt x="4841" y="2419"/>
                    <a:pt x="4859" y="2419"/>
                  </a:cubicBezTo>
                  <a:cubicBezTo>
                    <a:pt x="4921" y="2419"/>
                    <a:pt x="5006" y="2368"/>
                    <a:pt x="5092" y="2284"/>
                  </a:cubicBezTo>
                  <a:cubicBezTo>
                    <a:pt x="3474" y="936"/>
                    <a:pt x="2384" y="403"/>
                    <a:pt x="1426" y="111"/>
                  </a:cubicBezTo>
                  <a:cubicBezTo>
                    <a:pt x="1174" y="34"/>
                    <a:pt x="953" y="1"/>
                    <a:pt x="7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6" name="Google Shape;10156;p49"/>
            <p:cNvSpPr/>
            <p:nvPr/>
          </p:nvSpPr>
          <p:spPr>
            <a:xfrm>
              <a:off x="2003950" y="3470300"/>
              <a:ext cx="40750" cy="36325"/>
            </a:xfrm>
            <a:custGeom>
              <a:avLst/>
              <a:gdLst/>
              <a:ahLst/>
              <a:cxnLst/>
              <a:rect l="l" t="t" r="r" b="b"/>
              <a:pathLst>
                <a:path w="1630" h="1453" extrusionOk="0">
                  <a:moveTo>
                    <a:pt x="869" y="1"/>
                  </a:moveTo>
                  <a:cubicBezTo>
                    <a:pt x="614" y="1"/>
                    <a:pt x="365" y="153"/>
                    <a:pt x="216" y="422"/>
                  </a:cubicBezTo>
                  <a:cubicBezTo>
                    <a:pt x="1" y="808"/>
                    <a:pt x="50" y="1161"/>
                    <a:pt x="398" y="1356"/>
                  </a:cubicBezTo>
                  <a:cubicBezTo>
                    <a:pt x="514" y="1421"/>
                    <a:pt x="642" y="1453"/>
                    <a:pt x="769" y="1453"/>
                  </a:cubicBezTo>
                  <a:cubicBezTo>
                    <a:pt x="1022" y="1453"/>
                    <a:pt x="1271" y="1325"/>
                    <a:pt x="1414" y="1068"/>
                  </a:cubicBezTo>
                  <a:cubicBezTo>
                    <a:pt x="1629" y="684"/>
                    <a:pt x="1538" y="279"/>
                    <a:pt x="1192" y="86"/>
                  </a:cubicBezTo>
                  <a:cubicBezTo>
                    <a:pt x="1088" y="28"/>
                    <a:pt x="978" y="1"/>
                    <a:pt x="8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7" name="Google Shape;10157;p49"/>
            <p:cNvSpPr/>
            <p:nvPr/>
          </p:nvSpPr>
          <p:spPr>
            <a:xfrm>
              <a:off x="1900375" y="3426725"/>
              <a:ext cx="134775" cy="71475"/>
            </a:xfrm>
            <a:custGeom>
              <a:avLst/>
              <a:gdLst/>
              <a:ahLst/>
              <a:cxnLst/>
              <a:rect l="l" t="t" r="r" b="b"/>
              <a:pathLst>
                <a:path w="5391" h="2859" extrusionOk="0">
                  <a:moveTo>
                    <a:pt x="823" y="1"/>
                  </a:moveTo>
                  <a:cubicBezTo>
                    <a:pt x="702" y="1"/>
                    <a:pt x="564" y="21"/>
                    <a:pt x="392" y="91"/>
                  </a:cubicBezTo>
                  <a:cubicBezTo>
                    <a:pt x="313" y="127"/>
                    <a:pt x="217" y="193"/>
                    <a:pt x="144" y="286"/>
                  </a:cubicBezTo>
                  <a:cubicBezTo>
                    <a:pt x="70" y="385"/>
                    <a:pt x="22" y="511"/>
                    <a:pt x="16" y="614"/>
                  </a:cubicBezTo>
                  <a:cubicBezTo>
                    <a:pt x="1" y="831"/>
                    <a:pt x="64" y="968"/>
                    <a:pt x="116" y="1081"/>
                  </a:cubicBezTo>
                  <a:cubicBezTo>
                    <a:pt x="233" y="1306"/>
                    <a:pt x="370" y="1447"/>
                    <a:pt x="509" y="1586"/>
                  </a:cubicBezTo>
                  <a:cubicBezTo>
                    <a:pt x="790" y="1855"/>
                    <a:pt x="1088" y="2055"/>
                    <a:pt x="1396" y="2238"/>
                  </a:cubicBezTo>
                  <a:cubicBezTo>
                    <a:pt x="1410" y="2246"/>
                    <a:pt x="1425" y="2250"/>
                    <a:pt x="1442" y="2250"/>
                  </a:cubicBezTo>
                  <a:cubicBezTo>
                    <a:pt x="1533" y="2250"/>
                    <a:pt x="1662" y="2137"/>
                    <a:pt x="1756" y="1968"/>
                  </a:cubicBezTo>
                  <a:cubicBezTo>
                    <a:pt x="1865" y="1767"/>
                    <a:pt x="1893" y="1570"/>
                    <a:pt x="1816" y="1527"/>
                  </a:cubicBezTo>
                  <a:cubicBezTo>
                    <a:pt x="1547" y="1368"/>
                    <a:pt x="1289" y="1189"/>
                    <a:pt x="1084" y="992"/>
                  </a:cubicBezTo>
                  <a:cubicBezTo>
                    <a:pt x="1034" y="942"/>
                    <a:pt x="985" y="890"/>
                    <a:pt x="945" y="841"/>
                  </a:cubicBezTo>
                  <a:lnTo>
                    <a:pt x="945" y="841"/>
                  </a:lnTo>
                  <a:cubicBezTo>
                    <a:pt x="963" y="843"/>
                    <a:pt x="979" y="843"/>
                    <a:pt x="999" y="847"/>
                  </a:cubicBezTo>
                  <a:cubicBezTo>
                    <a:pt x="1130" y="869"/>
                    <a:pt x="1273" y="908"/>
                    <a:pt x="1414" y="958"/>
                  </a:cubicBezTo>
                  <a:cubicBezTo>
                    <a:pt x="1704" y="1063"/>
                    <a:pt x="2013" y="1195"/>
                    <a:pt x="2307" y="1328"/>
                  </a:cubicBezTo>
                  <a:cubicBezTo>
                    <a:pt x="3490" y="1879"/>
                    <a:pt x="3756" y="2085"/>
                    <a:pt x="4828" y="2845"/>
                  </a:cubicBezTo>
                  <a:cubicBezTo>
                    <a:pt x="4841" y="2854"/>
                    <a:pt x="4857" y="2859"/>
                    <a:pt x="4875" y="2859"/>
                  </a:cubicBezTo>
                  <a:cubicBezTo>
                    <a:pt x="4961" y="2859"/>
                    <a:pt x="5095" y="2759"/>
                    <a:pt x="5209" y="2610"/>
                  </a:cubicBezTo>
                  <a:cubicBezTo>
                    <a:pt x="5347" y="2427"/>
                    <a:pt x="5390" y="2228"/>
                    <a:pt x="5311" y="2173"/>
                  </a:cubicBezTo>
                  <a:cubicBezTo>
                    <a:pt x="4193" y="1381"/>
                    <a:pt x="3903" y="1159"/>
                    <a:pt x="2653" y="576"/>
                  </a:cubicBezTo>
                  <a:cubicBezTo>
                    <a:pt x="2337" y="433"/>
                    <a:pt x="2026" y="300"/>
                    <a:pt x="1686" y="177"/>
                  </a:cubicBezTo>
                  <a:cubicBezTo>
                    <a:pt x="1513" y="115"/>
                    <a:pt x="1333" y="63"/>
                    <a:pt x="1132" y="30"/>
                  </a:cubicBezTo>
                  <a:cubicBezTo>
                    <a:pt x="1034" y="18"/>
                    <a:pt x="936" y="1"/>
                    <a:pt x="82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8" name="Google Shape;10158;p49"/>
            <p:cNvSpPr/>
            <p:nvPr/>
          </p:nvSpPr>
          <p:spPr>
            <a:xfrm>
              <a:off x="1900775" y="3437700"/>
              <a:ext cx="127325" cy="60500"/>
            </a:xfrm>
            <a:custGeom>
              <a:avLst/>
              <a:gdLst/>
              <a:ahLst/>
              <a:cxnLst/>
              <a:rect l="l" t="t" r="r" b="b"/>
              <a:pathLst>
                <a:path w="5093" h="2420" extrusionOk="0">
                  <a:moveTo>
                    <a:pt x="930" y="404"/>
                  </a:moveTo>
                  <a:cubicBezTo>
                    <a:pt x="930" y="404"/>
                    <a:pt x="930" y="404"/>
                    <a:pt x="931" y="404"/>
                  </a:cubicBezTo>
                  <a:cubicBezTo>
                    <a:pt x="930" y="404"/>
                    <a:pt x="930" y="404"/>
                    <a:pt x="930" y="404"/>
                  </a:cubicBezTo>
                  <a:close/>
                  <a:moveTo>
                    <a:pt x="763" y="1"/>
                  </a:moveTo>
                  <a:cubicBezTo>
                    <a:pt x="414" y="1"/>
                    <a:pt x="161" y="109"/>
                    <a:pt x="0" y="259"/>
                  </a:cubicBezTo>
                  <a:cubicBezTo>
                    <a:pt x="4" y="426"/>
                    <a:pt x="54" y="545"/>
                    <a:pt x="100" y="642"/>
                  </a:cubicBezTo>
                  <a:cubicBezTo>
                    <a:pt x="217" y="867"/>
                    <a:pt x="354" y="1008"/>
                    <a:pt x="493" y="1147"/>
                  </a:cubicBezTo>
                  <a:cubicBezTo>
                    <a:pt x="774" y="1416"/>
                    <a:pt x="1072" y="1616"/>
                    <a:pt x="1380" y="1799"/>
                  </a:cubicBezTo>
                  <a:cubicBezTo>
                    <a:pt x="1393" y="1807"/>
                    <a:pt x="1408" y="1811"/>
                    <a:pt x="1424" y="1811"/>
                  </a:cubicBezTo>
                  <a:cubicBezTo>
                    <a:pt x="1483" y="1811"/>
                    <a:pt x="1559" y="1761"/>
                    <a:pt x="1631" y="1680"/>
                  </a:cubicBezTo>
                  <a:cubicBezTo>
                    <a:pt x="452" y="825"/>
                    <a:pt x="541" y="678"/>
                    <a:pt x="547" y="527"/>
                  </a:cubicBezTo>
                  <a:cubicBezTo>
                    <a:pt x="552" y="420"/>
                    <a:pt x="753" y="403"/>
                    <a:pt x="880" y="403"/>
                  </a:cubicBezTo>
                  <a:cubicBezTo>
                    <a:pt x="898" y="403"/>
                    <a:pt x="915" y="403"/>
                    <a:pt x="930" y="404"/>
                  </a:cubicBezTo>
                  <a:lnTo>
                    <a:pt x="930" y="404"/>
                  </a:lnTo>
                  <a:cubicBezTo>
                    <a:pt x="929" y="404"/>
                    <a:pt x="929" y="403"/>
                    <a:pt x="929" y="402"/>
                  </a:cubicBezTo>
                  <a:lnTo>
                    <a:pt x="929" y="402"/>
                  </a:lnTo>
                  <a:cubicBezTo>
                    <a:pt x="947" y="404"/>
                    <a:pt x="963" y="404"/>
                    <a:pt x="983" y="408"/>
                  </a:cubicBezTo>
                  <a:cubicBezTo>
                    <a:pt x="1114" y="430"/>
                    <a:pt x="1255" y="469"/>
                    <a:pt x="1398" y="519"/>
                  </a:cubicBezTo>
                  <a:cubicBezTo>
                    <a:pt x="1688" y="624"/>
                    <a:pt x="1997" y="756"/>
                    <a:pt x="2291" y="889"/>
                  </a:cubicBezTo>
                  <a:cubicBezTo>
                    <a:pt x="3474" y="1440"/>
                    <a:pt x="3740" y="1646"/>
                    <a:pt x="4812" y="2406"/>
                  </a:cubicBezTo>
                  <a:cubicBezTo>
                    <a:pt x="4825" y="2415"/>
                    <a:pt x="4841" y="2420"/>
                    <a:pt x="4859" y="2420"/>
                  </a:cubicBezTo>
                  <a:cubicBezTo>
                    <a:pt x="4921" y="2420"/>
                    <a:pt x="5006" y="2369"/>
                    <a:pt x="5092" y="2284"/>
                  </a:cubicBezTo>
                  <a:cubicBezTo>
                    <a:pt x="3474" y="937"/>
                    <a:pt x="2384" y="404"/>
                    <a:pt x="1428" y="109"/>
                  </a:cubicBezTo>
                  <a:cubicBezTo>
                    <a:pt x="1177" y="33"/>
                    <a:pt x="955" y="1"/>
                    <a:pt x="7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9" name="Google Shape;10159;p49"/>
            <p:cNvSpPr/>
            <p:nvPr/>
          </p:nvSpPr>
          <p:spPr>
            <a:xfrm>
              <a:off x="1954200" y="3559775"/>
              <a:ext cx="40725" cy="36325"/>
            </a:xfrm>
            <a:custGeom>
              <a:avLst/>
              <a:gdLst/>
              <a:ahLst/>
              <a:cxnLst/>
              <a:rect l="l" t="t" r="r" b="b"/>
              <a:pathLst>
                <a:path w="1629" h="1453" extrusionOk="0">
                  <a:moveTo>
                    <a:pt x="870" y="1"/>
                  </a:moveTo>
                  <a:cubicBezTo>
                    <a:pt x="615" y="1"/>
                    <a:pt x="366" y="153"/>
                    <a:pt x="215" y="423"/>
                  </a:cubicBezTo>
                  <a:cubicBezTo>
                    <a:pt x="1" y="809"/>
                    <a:pt x="50" y="1163"/>
                    <a:pt x="398" y="1356"/>
                  </a:cubicBezTo>
                  <a:cubicBezTo>
                    <a:pt x="515" y="1420"/>
                    <a:pt x="643" y="1453"/>
                    <a:pt x="770" y="1453"/>
                  </a:cubicBezTo>
                  <a:cubicBezTo>
                    <a:pt x="1024" y="1453"/>
                    <a:pt x="1273" y="1325"/>
                    <a:pt x="1414" y="1070"/>
                  </a:cubicBezTo>
                  <a:cubicBezTo>
                    <a:pt x="1629" y="684"/>
                    <a:pt x="1538" y="278"/>
                    <a:pt x="1192" y="85"/>
                  </a:cubicBezTo>
                  <a:cubicBezTo>
                    <a:pt x="1088" y="28"/>
                    <a:pt x="978" y="1"/>
                    <a:pt x="8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0" name="Google Shape;10160;p49"/>
            <p:cNvSpPr/>
            <p:nvPr/>
          </p:nvSpPr>
          <p:spPr>
            <a:xfrm>
              <a:off x="1850625" y="3516250"/>
              <a:ext cx="134775" cy="71425"/>
            </a:xfrm>
            <a:custGeom>
              <a:avLst/>
              <a:gdLst/>
              <a:ahLst/>
              <a:cxnLst/>
              <a:rect l="l" t="t" r="r" b="b"/>
              <a:pathLst>
                <a:path w="5391" h="2857" extrusionOk="0">
                  <a:moveTo>
                    <a:pt x="821" y="0"/>
                  </a:moveTo>
                  <a:cubicBezTo>
                    <a:pt x="700" y="0"/>
                    <a:pt x="562" y="20"/>
                    <a:pt x="392" y="89"/>
                  </a:cubicBezTo>
                  <a:cubicBezTo>
                    <a:pt x="313" y="125"/>
                    <a:pt x="217" y="192"/>
                    <a:pt x="144" y="286"/>
                  </a:cubicBezTo>
                  <a:cubicBezTo>
                    <a:pt x="70" y="383"/>
                    <a:pt x="22" y="508"/>
                    <a:pt x="16" y="614"/>
                  </a:cubicBezTo>
                  <a:cubicBezTo>
                    <a:pt x="0" y="828"/>
                    <a:pt x="64" y="966"/>
                    <a:pt x="118" y="1081"/>
                  </a:cubicBezTo>
                  <a:cubicBezTo>
                    <a:pt x="233" y="1306"/>
                    <a:pt x="370" y="1447"/>
                    <a:pt x="509" y="1586"/>
                  </a:cubicBezTo>
                  <a:cubicBezTo>
                    <a:pt x="790" y="1852"/>
                    <a:pt x="1090" y="2055"/>
                    <a:pt x="1396" y="2238"/>
                  </a:cubicBezTo>
                  <a:cubicBezTo>
                    <a:pt x="1409" y="2246"/>
                    <a:pt x="1424" y="2249"/>
                    <a:pt x="1441" y="2249"/>
                  </a:cubicBezTo>
                  <a:cubicBezTo>
                    <a:pt x="1531" y="2249"/>
                    <a:pt x="1661" y="2136"/>
                    <a:pt x="1756" y="1968"/>
                  </a:cubicBezTo>
                  <a:cubicBezTo>
                    <a:pt x="1865" y="1767"/>
                    <a:pt x="1893" y="1568"/>
                    <a:pt x="1816" y="1524"/>
                  </a:cubicBezTo>
                  <a:cubicBezTo>
                    <a:pt x="1547" y="1365"/>
                    <a:pt x="1289" y="1186"/>
                    <a:pt x="1084" y="989"/>
                  </a:cubicBezTo>
                  <a:cubicBezTo>
                    <a:pt x="1034" y="942"/>
                    <a:pt x="985" y="890"/>
                    <a:pt x="945" y="840"/>
                  </a:cubicBezTo>
                  <a:lnTo>
                    <a:pt x="945" y="840"/>
                  </a:lnTo>
                  <a:cubicBezTo>
                    <a:pt x="965" y="842"/>
                    <a:pt x="979" y="840"/>
                    <a:pt x="998" y="844"/>
                  </a:cubicBezTo>
                  <a:cubicBezTo>
                    <a:pt x="1130" y="866"/>
                    <a:pt x="1273" y="906"/>
                    <a:pt x="1414" y="956"/>
                  </a:cubicBezTo>
                  <a:cubicBezTo>
                    <a:pt x="1704" y="1063"/>
                    <a:pt x="2012" y="1194"/>
                    <a:pt x="2307" y="1325"/>
                  </a:cubicBezTo>
                  <a:cubicBezTo>
                    <a:pt x="3490" y="1876"/>
                    <a:pt x="3756" y="2085"/>
                    <a:pt x="4828" y="2842"/>
                  </a:cubicBezTo>
                  <a:cubicBezTo>
                    <a:pt x="4841" y="2852"/>
                    <a:pt x="4857" y="2856"/>
                    <a:pt x="4876" y="2856"/>
                  </a:cubicBezTo>
                  <a:cubicBezTo>
                    <a:pt x="4962" y="2856"/>
                    <a:pt x="5096" y="2758"/>
                    <a:pt x="5209" y="2608"/>
                  </a:cubicBezTo>
                  <a:cubicBezTo>
                    <a:pt x="5346" y="2425"/>
                    <a:pt x="5390" y="2228"/>
                    <a:pt x="5311" y="2170"/>
                  </a:cubicBezTo>
                  <a:cubicBezTo>
                    <a:pt x="4195" y="1381"/>
                    <a:pt x="3903" y="1158"/>
                    <a:pt x="2653" y="574"/>
                  </a:cubicBezTo>
                  <a:cubicBezTo>
                    <a:pt x="2336" y="433"/>
                    <a:pt x="2026" y="300"/>
                    <a:pt x="1688" y="174"/>
                  </a:cubicBezTo>
                  <a:cubicBezTo>
                    <a:pt x="1513" y="115"/>
                    <a:pt x="1332" y="61"/>
                    <a:pt x="1132" y="29"/>
                  </a:cubicBezTo>
                  <a:cubicBezTo>
                    <a:pt x="1034" y="18"/>
                    <a:pt x="934" y="0"/>
                    <a:pt x="8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1" name="Google Shape;10161;p49"/>
            <p:cNvSpPr/>
            <p:nvPr/>
          </p:nvSpPr>
          <p:spPr>
            <a:xfrm>
              <a:off x="1851075" y="3527175"/>
              <a:ext cx="127250" cy="60500"/>
            </a:xfrm>
            <a:custGeom>
              <a:avLst/>
              <a:gdLst/>
              <a:ahLst/>
              <a:cxnLst/>
              <a:rect l="l" t="t" r="r" b="b"/>
              <a:pathLst>
                <a:path w="5090" h="2420" extrusionOk="0">
                  <a:moveTo>
                    <a:pt x="759" y="1"/>
                  </a:moveTo>
                  <a:cubicBezTo>
                    <a:pt x="411" y="1"/>
                    <a:pt x="159" y="109"/>
                    <a:pt x="0" y="258"/>
                  </a:cubicBezTo>
                  <a:cubicBezTo>
                    <a:pt x="2" y="427"/>
                    <a:pt x="54" y="545"/>
                    <a:pt x="100" y="644"/>
                  </a:cubicBezTo>
                  <a:cubicBezTo>
                    <a:pt x="215" y="869"/>
                    <a:pt x="352" y="1010"/>
                    <a:pt x="491" y="1149"/>
                  </a:cubicBezTo>
                  <a:cubicBezTo>
                    <a:pt x="772" y="1415"/>
                    <a:pt x="1072" y="1618"/>
                    <a:pt x="1378" y="1801"/>
                  </a:cubicBezTo>
                  <a:cubicBezTo>
                    <a:pt x="1391" y="1809"/>
                    <a:pt x="1406" y="1812"/>
                    <a:pt x="1422" y="1812"/>
                  </a:cubicBezTo>
                  <a:cubicBezTo>
                    <a:pt x="1481" y="1812"/>
                    <a:pt x="1558" y="1762"/>
                    <a:pt x="1629" y="1682"/>
                  </a:cubicBezTo>
                  <a:cubicBezTo>
                    <a:pt x="450" y="827"/>
                    <a:pt x="539" y="678"/>
                    <a:pt x="547" y="529"/>
                  </a:cubicBezTo>
                  <a:cubicBezTo>
                    <a:pt x="550" y="421"/>
                    <a:pt x="746" y="404"/>
                    <a:pt x="873" y="404"/>
                  </a:cubicBezTo>
                  <a:cubicBezTo>
                    <a:pt x="894" y="404"/>
                    <a:pt x="913" y="405"/>
                    <a:pt x="929" y="405"/>
                  </a:cubicBezTo>
                  <a:cubicBezTo>
                    <a:pt x="929" y="405"/>
                    <a:pt x="927" y="403"/>
                    <a:pt x="927" y="403"/>
                  </a:cubicBezTo>
                  <a:lnTo>
                    <a:pt x="927" y="403"/>
                  </a:lnTo>
                  <a:cubicBezTo>
                    <a:pt x="945" y="405"/>
                    <a:pt x="961" y="405"/>
                    <a:pt x="980" y="407"/>
                  </a:cubicBezTo>
                  <a:cubicBezTo>
                    <a:pt x="1112" y="429"/>
                    <a:pt x="1255" y="471"/>
                    <a:pt x="1396" y="521"/>
                  </a:cubicBezTo>
                  <a:cubicBezTo>
                    <a:pt x="1686" y="626"/>
                    <a:pt x="1994" y="757"/>
                    <a:pt x="2289" y="890"/>
                  </a:cubicBezTo>
                  <a:cubicBezTo>
                    <a:pt x="3472" y="1441"/>
                    <a:pt x="3738" y="1648"/>
                    <a:pt x="4810" y="2405"/>
                  </a:cubicBezTo>
                  <a:cubicBezTo>
                    <a:pt x="4823" y="2415"/>
                    <a:pt x="4839" y="2420"/>
                    <a:pt x="4857" y="2420"/>
                  </a:cubicBezTo>
                  <a:cubicBezTo>
                    <a:pt x="4919" y="2420"/>
                    <a:pt x="5004" y="2369"/>
                    <a:pt x="5090" y="2286"/>
                  </a:cubicBezTo>
                  <a:lnTo>
                    <a:pt x="5090" y="2284"/>
                  </a:lnTo>
                  <a:cubicBezTo>
                    <a:pt x="3472" y="938"/>
                    <a:pt x="2384" y="403"/>
                    <a:pt x="1426" y="111"/>
                  </a:cubicBezTo>
                  <a:cubicBezTo>
                    <a:pt x="1174" y="34"/>
                    <a:pt x="952" y="1"/>
                    <a:pt x="7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2" name="Google Shape;10162;p49"/>
            <p:cNvSpPr/>
            <p:nvPr/>
          </p:nvSpPr>
          <p:spPr>
            <a:xfrm>
              <a:off x="2373350" y="2866150"/>
              <a:ext cx="998125" cy="1218200"/>
            </a:xfrm>
            <a:custGeom>
              <a:avLst/>
              <a:gdLst/>
              <a:ahLst/>
              <a:cxnLst/>
              <a:rect l="l" t="t" r="r" b="b"/>
              <a:pathLst>
                <a:path w="39925" h="48728" extrusionOk="0">
                  <a:moveTo>
                    <a:pt x="39429" y="0"/>
                  </a:moveTo>
                  <a:cubicBezTo>
                    <a:pt x="36972" y="4490"/>
                    <a:pt x="13864" y="46684"/>
                    <a:pt x="13285" y="47616"/>
                  </a:cubicBezTo>
                  <a:cubicBezTo>
                    <a:pt x="13285" y="47616"/>
                    <a:pt x="4740" y="43722"/>
                    <a:pt x="1" y="41421"/>
                  </a:cubicBezTo>
                  <a:lnTo>
                    <a:pt x="1" y="41421"/>
                  </a:lnTo>
                  <a:cubicBezTo>
                    <a:pt x="6776" y="45119"/>
                    <a:pt x="12758" y="48386"/>
                    <a:pt x="13373" y="48728"/>
                  </a:cubicBezTo>
                  <a:cubicBezTo>
                    <a:pt x="13764" y="48141"/>
                    <a:pt x="39117" y="1585"/>
                    <a:pt x="39924" y="281"/>
                  </a:cubicBezTo>
                  <a:cubicBezTo>
                    <a:pt x="39855" y="241"/>
                    <a:pt x="39684" y="146"/>
                    <a:pt x="394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63" name="Google Shape;10163;p49"/>
          <p:cNvGrpSpPr/>
          <p:nvPr/>
        </p:nvGrpSpPr>
        <p:grpSpPr>
          <a:xfrm>
            <a:off x="5238563" y="2385088"/>
            <a:ext cx="596950" cy="787025"/>
            <a:chOff x="5055688" y="2345363"/>
            <a:chExt cx="596950" cy="787025"/>
          </a:xfrm>
        </p:grpSpPr>
        <p:sp>
          <p:nvSpPr>
            <p:cNvPr id="10164" name="Google Shape;10164;p49"/>
            <p:cNvSpPr/>
            <p:nvPr/>
          </p:nvSpPr>
          <p:spPr>
            <a:xfrm>
              <a:off x="5055688" y="2345363"/>
              <a:ext cx="596950" cy="637750"/>
            </a:xfrm>
            <a:custGeom>
              <a:avLst/>
              <a:gdLst/>
              <a:ahLst/>
              <a:cxnLst/>
              <a:rect l="l" t="t" r="r" b="b"/>
              <a:pathLst>
                <a:path w="23878" h="25510" extrusionOk="0">
                  <a:moveTo>
                    <a:pt x="9319" y="13860"/>
                  </a:moveTo>
                  <a:cubicBezTo>
                    <a:pt x="10279" y="12918"/>
                    <a:pt x="12156" y="9044"/>
                    <a:pt x="12266" y="8637"/>
                  </a:cubicBezTo>
                  <a:cubicBezTo>
                    <a:pt x="12592" y="7409"/>
                    <a:pt x="9249" y="5749"/>
                    <a:pt x="10519" y="3419"/>
                  </a:cubicBezTo>
                  <a:cubicBezTo>
                    <a:pt x="12533" y="0"/>
                    <a:pt x="19835" y="6069"/>
                    <a:pt x="21752" y="7569"/>
                  </a:cubicBezTo>
                  <a:cubicBezTo>
                    <a:pt x="23878" y="9234"/>
                    <a:pt x="23674" y="13651"/>
                    <a:pt x="17583" y="11585"/>
                  </a:cubicBezTo>
                  <a:cubicBezTo>
                    <a:pt x="16498" y="11218"/>
                    <a:pt x="14164" y="15657"/>
                    <a:pt x="13602" y="16794"/>
                  </a:cubicBezTo>
                  <a:cubicBezTo>
                    <a:pt x="13602" y="16794"/>
                    <a:pt x="18095" y="21823"/>
                    <a:pt x="16816" y="23698"/>
                  </a:cubicBezTo>
                  <a:cubicBezTo>
                    <a:pt x="15154" y="25510"/>
                    <a:pt x="6064" y="19877"/>
                    <a:pt x="3102" y="16255"/>
                  </a:cubicBezTo>
                  <a:cubicBezTo>
                    <a:pt x="1" y="11903"/>
                    <a:pt x="4271" y="12984"/>
                    <a:pt x="9319" y="1386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5" name="Google Shape;10165;p49"/>
            <p:cNvSpPr/>
            <p:nvPr/>
          </p:nvSpPr>
          <p:spPr>
            <a:xfrm>
              <a:off x="5070063" y="2817713"/>
              <a:ext cx="263375" cy="314675"/>
            </a:xfrm>
            <a:custGeom>
              <a:avLst/>
              <a:gdLst/>
              <a:ahLst/>
              <a:cxnLst/>
              <a:rect l="l" t="t" r="r" b="b"/>
              <a:pathLst>
                <a:path w="10535" h="12587" extrusionOk="0">
                  <a:moveTo>
                    <a:pt x="5325" y="0"/>
                  </a:moveTo>
                  <a:cubicBezTo>
                    <a:pt x="5124" y="0"/>
                    <a:pt x="4917" y="101"/>
                    <a:pt x="4823" y="334"/>
                  </a:cubicBezTo>
                  <a:cubicBezTo>
                    <a:pt x="3264" y="4210"/>
                    <a:pt x="1396" y="7966"/>
                    <a:pt x="100" y="11946"/>
                  </a:cubicBezTo>
                  <a:cubicBezTo>
                    <a:pt x="0" y="12255"/>
                    <a:pt x="293" y="12586"/>
                    <a:pt x="595" y="12586"/>
                  </a:cubicBezTo>
                  <a:cubicBezTo>
                    <a:pt x="676" y="12586"/>
                    <a:pt x="758" y="12562"/>
                    <a:pt x="833" y="12508"/>
                  </a:cubicBezTo>
                  <a:cubicBezTo>
                    <a:pt x="2567" y="11253"/>
                    <a:pt x="4168" y="9852"/>
                    <a:pt x="5655" y="8312"/>
                  </a:cubicBezTo>
                  <a:cubicBezTo>
                    <a:pt x="7174" y="6740"/>
                    <a:pt x="8626" y="5107"/>
                    <a:pt x="10180" y="3572"/>
                  </a:cubicBezTo>
                  <a:cubicBezTo>
                    <a:pt x="10534" y="3221"/>
                    <a:pt x="10193" y="2721"/>
                    <a:pt x="9809" y="2721"/>
                  </a:cubicBezTo>
                  <a:cubicBezTo>
                    <a:pt x="9697" y="2721"/>
                    <a:pt x="9580" y="2764"/>
                    <a:pt x="9477" y="2866"/>
                  </a:cubicBezTo>
                  <a:cubicBezTo>
                    <a:pt x="6833" y="5479"/>
                    <a:pt x="4463" y="8325"/>
                    <a:pt x="1591" y="10676"/>
                  </a:cubicBezTo>
                  <a:lnTo>
                    <a:pt x="1591" y="10676"/>
                  </a:lnTo>
                  <a:cubicBezTo>
                    <a:pt x="2835" y="7257"/>
                    <a:pt x="4427" y="3973"/>
                    <a:pt x="5784" y="597"/>
                  </a:cubicBezTo>
                  <a:cubicBezTo>
                    <a:pt x="5929" y="237"/>
                    <a:pt x="5634" y="0"/>
                    <a:pt x="53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6" name="Google Shape;10166;p49"/>
            <p:cNvSpPr/>
            <p:nvPr/>
          </p:nvSpPr>
          <p:spPr>
            <a:xfrm>
              <a:off x="5331213" y="2401313"/>
              <a:ext cx="305800" cy="196050"/>
            </a:xfrm>
            <a:custGeom>
              <a:avLst/>
              <a:gdLst/>
              <a:ahLst/>
              <a:cxnLst/>
              <a:rect l="l" t="t" r="r" b="b"/>
              <a:pathLst>
                <a:path w="12232" h="7842" extrusionOk="0">
                  <a:moveTo>
                    <a:pt x="701" y="1"/>
                  </a:moveTo>
                  <a:cubicBezTo>
                    <a:pt x="347" y="1"/>
                    <a:pt x="1" y="356"/>
                    <a:pt x="253" y="728"/>
                  </a:cubicBezTo>
                  <a:cubicBezTo>
                    <a:pt x="1483" y="2538"/>
                    <a:pt x="3360" y="3764"/>
                    <a:pt x="5140" y="4973"/>
                  </a:cubicBezTo>
                  <a:cubicBezTo>
                    <a:pt x="7059" y="6279"/>
                    <a:pt x="9065" y="7400"/>
                    <a:pt x="11372" y="7832"/>
                  </a:cubicBezTo>
                  <a:cubicBezTo>
                    <a:pt x="11407" y="7839"/>
                    <a:pt x="11442" y="7842"/>
                    <a:pt x="11475" y="7842"/>
                  </a:cubicBezTo>
                  <a:cubicBezTo>
                    <a:pt x="12027" y="7842"/>
                    <a:pt x="12231" y="6981"/>
                    <a:pt x="11637" y="6871"/>
                  </a:cubicBezTo>
                  <a:cubicBezTo>
                    <a:pt x="9463" y="6465"/>
                    <a:pt x="7578" y="5430"/>
                    <a:pt x="5766" y="4198"/>
                  </a:cubicBezTo>
                  <a:cubicBezTo>
                    <a:pt x="4097" y="3062"/>
                    <a:pt x="2267" y="1925"/>
                    <a:pt x="1114" y="225"/>
                  </a:cubicBezTo>
                  <a:cubicBezTo>
                    <a:pt x="1007" y="66"/>
                    <a:pt x="853" y="1"/>
                    <a:pt x="7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67" name="Google Shape;10167;p49"/>
          <p:cNvGrpSpPr/>
          <p:nvPr/>
        </p:nvGrpSpPr>
        <p:grpSpPr>
          <a:xfrm>
            <a:off x="6561000" y="2816775"/>
            <a:ext cx="928925" cy="1455125"/>
            <a:chOff x="6682900" y="2581875"/>
            <a:chExt cx="928925" cy="1455125"/>
          </a:xfrm>
        </p:grpSpPr>
        <p:sp>
          <p:nvSpPr>
            <p:cNvPr id="10168" name="Google Shape;10168;p49"/>
            <p:cNvSpPr/>
            <p:nvPr/>
          </p:nvSpPr>
          <p:spPr>
            <a:xfrm>
              <a:off x="6682900" y="2581875"/>
              <a:ext cx="864500" cy="942300"/>
            </a:xfrm>
            <a:custGeom>
              <a:avLst/>
              <a:gdLst/>
              <a:ahLst/>
              <a:cxnLst/>
              <a:rect l="l" t="t" r="r" b="b"/>
              <a:pathLst>
                <a:path w="34580" h="37692" extrusionOk="0">
                  <a:moveTo>
                    <a:pt x="16602" y="37691"/>
                  </a:moveTo>
                  <a:cubicBezTo>
                    <a:pt x="14604" y="30059"/>
                    <a:pt x="6173" y="29783"/>
                    <a:pt x="3502" y="21725"/>
                  </a:cubicBezTo>
                  <a:cubicBezTo>
                    <a:pt x="1" y="11255"/>
                    <a:pt x="5030" y="4069"/>
                    <a:pt x="15533" y="2004"/>
                  </a:cubicBezTo>
                  <a:cubicBezTo>
                    <a:pt x="25761" y="1"/>
                    <a:pt x="34580" y="5710"/>
                    <a:pt x="34388" y="17259"/>
                  </a:cubicBezTo>
                  <a:cubicBezTo>
                    <a:pt x="34287" y="23490"/>
                    <a:pt x="28452" y="28112"/>
                    <a:pt x="30204" y="34645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9" name="Google Shape;10169;p49"/>
            <p:cNvSpPr/>
            <p:nvPr/>
          </p:nvSpPr>
          <p:spPr>
            <a:xfrm>
              <a:off x="7005550" y="3095100"/>
              <a:ext cx="202475" cy="389000"/>
            </a:xfrm>
            <a:custGeom>
              <a:avLst/>
              <a:gdLst/>
              <a:ahLst/>
              <a:cxnLst/>
              <a:rect l="l" t="t" r="r" b="b"/>
              <a:pathLst>
                <a:path w="8099" h="15560" extrusionOk="0">
                  <a:moveTo>
                    <a:pt x="682" y="0"/>
                  </a:moveTo>
                  <a:cubicBezTo>
                    <a:pt x="346" y="0"/>
                    <a:pt x="0" y="359"/>
                    <a:pt x="217" y="747"/>
                  </a:cubicBezTo>
                  <a:cubicBezTo>
                    <a:pt x="2813" y="5397"/>
                    <a:pt x="5198" y="10204"/>
                    <a:pt x="7007" y="15220"/>
                  </a:cubicBezTo>
                  <a:cubicBezTo>
                    <a:pt x="7092" y="15457"/>
                    <a:pt x="7295" y="15560"/>
                    <a:pt x="7495" y="15560"/>
                  </a:cubicBezTo>
                  <a:cubicBezTo>
                    <a:pt x="7800" y="15560"/>
                    <a:pt x="8099" y="15321"/>
                    <a:pt x="7968" y="14955"/>
                  </a:cubicBezTo>
                  <a:lnTo>
                    <a:pt x="7968" y="14955"/>
                  </a:lnTo>
                  <a:lnTo>
                    <a:pt x="7968" y="14957"/>
                  </a:lnTo>
                  <a:cubicBezTo>
                    <a:pt x="6129" y="9858"/>
                    <a:pt x="3715" y="4969"/>
                    <a:pt x="1077" y="244"/>
                  </a:cubicBezTo>
                  <a:cubicBezTo>
                    <a:pt x="981" y="72"/>
                    <a:pt x="832" y="0"/>
                    <a:pt x="6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0" name="Google Shape;10170;p49"/>
            <p:cNvSpPr/>
            <p:nvPr/>
          </p:nvSpPr>
          <p:spPr>
            <a:xfrm>
              <a:off x="7291150" y="3031400"/>
              <a:ext cx="45100" cy="418250"/>
            </a:xfrm>
            <a:custGeom>
              <a:avLst/>
              <a:gdLst/>
              <a:ahLst/>
              <a:cxnLst/>
              <a:rect l="l" t="t" r="r" b="b"/>
              <a:pathLst>
                <a:path w="1804" h="16730" extrusionOk="0">
                  <a:moveTo>
                    <a:pt x="676" y="1"/>
                  </a:moveTo>
                  <a:cubicBezTo>
                    <a:pt x="427" y="1"/>
                    <a:pt x="173" y="161"/>
                    <a:pt x="163" y="483"/>
                  </a:cubicBezTo>
                  <a:cubicBezTo>
                    <a:pt x="1" y="5741"/>
                    <a:pt x="237" y="11020"/>
                    <a:pt x="774" y="16253"/>
                  </a:cubicBezTo>
                  <a:cubicBezTo>
                    <a:pt x="807" y="16570"/>
                    <a:pt x="1074" y="16730"/>
                    <a:pt x="1323" y="16730"/>
                  </a:cubicBezTo>
                  <a:cubicBezTo>
                    <a:pt x="1572" y="16730"/>
                    <a:pt x="1803" y="16572"/>
                    <a:pt x="1771" y="16253"/>
                  </a:cubicBezTo>
                  <a:cubicBezTo>
                    <a:pt x="1233" y="11020"/>
                    <a:pt x="997" y="5741"/>
                    <a:pt x="1160" y="483"/>
                  </a:cubicBezTo>
                  <a:cubicBezTo>
                    <a:pt x="1169" y="161"/>
                    <a:pt x="925" y="1"/>
                    <a:pt x="67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1" name="Google Shape;10171;p49"/>
            <p:cNvSpPr/>
            <p:nvPr/>
          </p:nvSpPr>
          <p:spPr>
            <a:xfrm>
              <a:off x="7006425" y="2975875"/>
              <a:ext cx="317825" cy="187975"/>
            </a:xfrm>
            <a:custGeom>
              <a:avLst/>
              <a:gdLst/>
              <a:ahLst/>
              <a:cxnLst/>
              <a:rect l="l" t="t" r="r" b="b"/>
              <a:pathLst>
                <a:path w="12713" h="7519" extrusionOk="0">
                  <a:moveTo>
                    <a:pt x="7524" y="1000"/>
                  </a:moveTo>
                  <a:cubicBezTo>
                    <a:pt x="7598" y="1000"/>
                    <a:pt x="7673" y="1007"/>
                    <a:pt x="7707" y="1016"/>
                  </a:cubicBezTo>
                  <a:cubicBezTo>
                    <a:pt x="7927" y="1077"/>
                    <a:pt x="8091" y="1237"/>
                    <a:pt x="8238" y="1490"/>
                  </a:cubicBezTo>
                  <a:cubicBezTo>
                    <a:pt x="8703" y="2284"/>
                    <a:pt x="8724" y="3445"/>
                    <a:pt x="8356" y="4402"/>
                  </a:cubicBezTo>
                  <a:lnTo>
                    <a:pt x="8356" y="4402"/>
                  </a:lnTo>
                  <a:cubicBezTo>
                    <a:pt x="7899" y="4093"/>
                    <a:pt x="7567" y="3546"/>
                    <a:pt x="7368" y="3074"/>
                  </a:cubicBezTo>
                  <a:cubicBezTo>
                    <a:pt x="7212" y="2704"/>
                    <a:pt x="7099" y="2295"/>
                    <a:pt x="7078" y="1893"/>
                  </a:cubicBezTo>
                  <a:cubicBezTo>
                    <a:pt x="7061" y="1562"/>
                    <a:pt x="7075" y="1301"/>
                    <a:pt x="7236" y="1079"/>
                  </a:cubicBezTo>
                  <a:lnTo>
                    <a:pt x="7236" y="1079"/>
                  </a:lnTo>
                  <a:cubicBezTo>
                    <a:pt x="7236" y="1080"/>
                    <a:pt x="7235" y="1080"/>
                    <a:pt x="7235" y="1080"/>
                  </a:cubicBezTo>
                  <a:cubicBezTo>
                    <a:pt x="7235" y="1080"/>
                    <a:pt x="7270" y="1039"/>
                    <a:pt x="7368" y="1014"/>
                  </a:cubicBezTo>
                  <a:cubicBezTo>
                    <a:pt x="7408" y="1004"/>
                    <a:pt x="7466" y="1000"/>
                    <a:pt x="7524" y="1000"/>
                  </a:cubicBezTo>
                  <a:close/>
                  <a:moveTo>
                    <a:pt x="3689" y="1835"/>
                  </a:moveTo>
                  <a:cubicBezTo>
                    <a:pt x="3708" y="1835"/>
                    <a:pt x="3728" y="1837"/>
                    <a:pt x="3749" y="1842"/>
                  </a:cubicBezTo>
                  <a:cubicBezTo>
                    <a:pt x="4065" y="1912"/>
                    <a:pt x="4326" y="2457"/>
                    <a:pt x="4444" y="2716"/>
                  </a:cubicBezTo>
                  <a:cubicBezTo>
                    <a:pt x="4615" y="3089"/>
                    <a:pt x="4689" y="3471"/>
                    <a:pt x="4674" y="3877"/>
                  </a:cubicBezTo>
                  <a:cubicBezTo>
                    <a:pt x="4653" y="4395"/>
                    <a:pt x="4480" y="4911"/>
                    <a:pt x="4203" y="5353"/>
                  </a:cubicBezTo>
                  <a:lnTo>
                    <a:pt x="4203" y="5353"/>
                  </a:lnTo>
                  <a:cubicBezTo>
                    <a:pt x="3728" y="4828"/>
                    <a:pt x="3363" y="4169"/>
                    <a:pt x="3197" y="3483"/>
                  </a:cubicBezTo>
                  <a:cubicBezTo>
                    <a:pt x="3119" y="3163"/>
                    <a:pt x="3088" y="2817"/>
                    <a:pt x="3180" y="2497"/>
                  </a:cubicBezTo>
                  <a:cubicBezTo>
                    <a:pt x="3247" y="2269"/>
                    <a:pt x="3415" y="1835"/>
                    <a:pt x="3689" y="1835"/>
                  </a:cubicBezTo>
                  <a:close/>
                  <a:moveTo>
                    <a:pt x="7529" y="1"/>
                  </a:moveTo>
                  <a:cubicBezTo>
                    <a:pt x="7523" y="1"/>
                    <a:pt x="7517" y="1"/>
                    <a:pt x="7512" y="1"/>
                  </a:cubicBezTo>
                  <a:cubicBezTo>
                    <a:pt x="6313" y="11"/>
                    <a:pt x="5986" y="1189"/>
                    <a:pt x="6111" y="2185"/>
                  </a:cubicBezTo>
                  <a:cubicBezTo>
                    <a:pt x="6253" y="3335"/>
                    <a:pt x="6851" y="4622"/>
                    <a:pt x="7868" y="5262"/>
                  </a:cubicBezTo>
                  <a:lnTo>
                    <a:pt x="7868" y="5262"/>
                  </a:lnTo>
                  <a:cubicBezTo>
                    <a:pt x="7683" y="5489"/>
                    <a:pt x="7466" y="5681"/>
                    <a:pt x="7217" y="5824"/>
                  </a:cubicBezTo>
                  <a:cubicBezTo>
                    <a:pt x="6841" y="6040"/>
                    <a:pt x="6416" y="6124"/>
                    <a:pt x="5986" y="6124"/>
                  </a:cubicBezTo>
                  <a:cubicBezTo>
                    <a:pt x="5955" y="6124"/>
                    <a:pt x="5924" y="6124"/>
                    <a:pt x="5894" y="6123"/>
                  </a:cubicBezTo>
                  <a:cubicBezTo>
                    <a:pt x="5556" y="6114"/>
                    <a:pt x="5265" y="6063"/>
                    <a:pt x="5000" y="5951"/>
                  </a:cubicBezTo>
                  <a:lnTo>
                    <a:pt x="5000" y="5951"/>
                  </a:lnTo>
                  <a:cubicBezTo>
                    <a:pt x="5671" y="4926"/>
                    <a:pt x="5883" y="3602"/>
                    <a:pt x="5409" y="2451"/>
                  </a:cubicBezTo>
                  <a:cubicBezTo>
                    <a:pt x="5124" y="1758"/>
                    <a:pt x="4517" y="822"/>
                    <a:pt x="3678" y="822"/>
                  </a:cubicBezTo>
                  <a:cubicBezTo>
                    <a:pt x="3599" y="822"/>
                    <a:pt x="3518" y="830"/>
                    <a:pt x="3435" y="848"/>
                  </a:cubicBezTo>
                  <a:cubicBezTo>
                    <a:pt x="2483" y="1050"/>
                    <a:pt x="2070" y="2284"/>
                    <a:pt x="2140" y="3142"/>
                  </a:cubicBezTo>
                  <a:cubicBezTo>
                    <a:pt x="2222" y="4147"/>
                    <a:pt x="2706" y="5097"/>
                    <a:pt x="3336" y="5868"/>
                  </a:cubicBezTo>
                  <a:cubicBezTo>
                    <a:pt x="3404" y="5951"/>
                    <a:pt x="3472" y="6029"/>
                    <a:pt x="3542" y="6103"/>
                  </a:cubicBezTo>
                  <a:lnTo>
                    <a:pt x="3542" y="6103"/>
                  </a:lnTo>
                  <a:cubicBezTo>
                    <a:pt x="3243" y="6346"/>
                    <a:pt x="2884" y="6527"/>
                    <a:pt x="2505" y="6527"/>
                  </a:cubicBezTo>
                  <a:cubicBezTo>
                    <a:pt x="2473" y="6527"/>
                    <a:pt x="2441" y="6526"/>
                    <a:pt x="2409" y="6523"/>
                  </a:cubicBezTo>
                  <a:cubicBezTo>
                    <a:pt x="1693" y="6462"/>
                    <a:pt x="1307" y="5733"/>
                    <a:pt x="1093" y="5133"/>
                  </a:cubicBezTo>
                  <a:cubicBezTo>
                    <a:pt x="1007" y="4895"/>
                    <a:pt x="805" y="4792"/>
                    <a:pt x="605" y="4792"/>
                  </a:cubicBezTo>
                  <a:cubicBezTo>
                    <a:pt x="300" y="4792"/>
                    <a:pt x="1" y="5032"/>
                    <a:pt x="132" y="5398"/>
                  </a:cubicBezTo>
                  <a:cubicBezTo>
                    <a:pt x="435" y="6249"/>
                    <a:pt x="932" y="7102"/>
                    <a:pt x="1834" y="7412"/>
                  </a:cubicBezTo>
                  <a:cubicBezTo>
                    <a:pt x="2047" y="7485"/>
                    <a:pt x="2267" y="7518"/>
                    <a:pt x="2486" y="7518"/>
                  </a:cubicBezTo>
                  <a:cubicBezTo>
                    <a:pt x="2990" y="7518"/>
                    <a:pt x="3494" y="7342"/>
                    <a:pt x="3913" y="7060"/>
                  </a:cubicBezTo>
                  <a:cubicBezTo>
                    <a:pt x="4062" y="6960"/>
                    <a:pt x="4203" y="6850"/>
                    <a:pt x="4336" y="6730"/>
                  </a:cubicBezTo>
                  <a:lnTo>
                    <a:pt x="4336" y="6730"/>
                  </a:lnTo>
                  <a:cubicBezTo>
                    <a:pt x="4681" y="6920"/>
                    <a:pt x="5066" y="7039"/>
                    <a:pt x="5510" y="7090"/>
                  </a:cubicBezTo>
                  <a:cubicBezTo>
                    <a:pt x="5663" y="7107"/>
                    <a:pt x="5815" y="7116"/>
                    <a:pt x="5965" y="7116"/>
                  </a:cubicBezTo>
                  <a:cubicBezTo>
                    <a:pt x="7118" y="7116"/>
                    <a:pt x="8173" y="6602"/>
                    <a:pt x="8834" y="5625"/>
                  </a:cubicBezTo>
                  <a:lnTo>
                    <a:pt x="8834" y="5625"/>
                  </a:lnTo>
                  <a:cubicBezTo>
                    <a:pt x="8931" y="5638"/>
                    <a:pt x="9027" y="5645"/>
                    <a:pt x="9122" y="5645"/>
                  </a:cubicBezTo>
                  <a:cubicBezTo>
                    <a:pt x="10582" y="5645"/>
                    <a:pt x="11772" y="4122"/>
                    <a:pt x="12481" y="2954"/>
                  </a:cubicBezTo>
                  <a:cubicBezTo>
                    <a:pt x="12712" y="2573"/>
                    <a:pt x="12367" y="2214"/>
                    <a:pt x="12024" y="2214"/>
                  </a:cubicBezTo>
                  <a:cubicBezTo>
                    <a:pt x="11872" y="2214"/>
                    <a:pt x="11721" y="2284"/>
                    <a:pt x="11620" y="2451"/>
                  </a:cubicBezTo>
                  <a:cubicBezTo>
                    <a:pt x="11152" y="3221"/>
                    <a:pt x="10349" y="4498"/>
                    <a:pt x="9319" y="4638"/>
                  </a:cubicBezTo>
                  <a:lnTo>
                    <a:pt x="9319" y="4638"/>
                  </a:lnTo>
                  <a:cubicBezTo>
                    <a:pt x="9610" y="3788"/>
                    <a:pt x="9656" y="2840"/>
                    <a:pt x="9471" y="1975"/>
                  </a:cubicBezTo>
                  <a:cubicBezTo>
                    <a:pt x="9263" y="1011"/>
                    <a:pt x="8620" y="1"/>
                    <a:pt x="75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2" name="Google Shape;10172;p49"/>
            <p:cNvSpPr/>
            <p:nvPr/>
          </p:nvSpPr>
          <p:spPr>
            <a:xfrm>
              <a:off x="7170025" y="3735500"/>
              <a:ext cx="430675" cy="301500"/>
            </a:xfrm>
            <a:custGeom>
              <a:avLst/>
              <a:gdLst/>
              <a:ahLst/>
              <a:cxnLst/>
              <a:rect l="l" t="t" r="r" b="b"/>
              <a:pathLst>
                <a:path w="17227" h="12060" extrusionOk="0">
                  <a:moveTo>
                    <a:pt x="1" y="3133"/>
                  </a:moveTo>
                  <a:cubicBezTo>
                    <a:pt x="1134" y="12059"/>
                    <a:pt x="17227" y="8535"/>
                    <a:pt x="13296" y="0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3" name="Google Shape;10173;p49"/>
            <p:cNvSpPr/>
            <p:nvPr/>
          </p:nvSpPr>
          <p:spPr>
            <a:xfrm>
              <a:off x="6997850" y="3388275"/>
              <a:ext cx="613975" cy="464700"/>
            </a:xfrm>
            <a:custGeom>
              <a:avLst/>
              <a:gdLst/>
              <a:ahLst/>
              <a:cxnLst/>
              <a:rect l="l" t="t" r="r" b="b"/>
              <a:pathLst>
                <a:path w="24559" h="18588" extrusionOk="0">
                  <a:moveTo>
                    <a:pt x="16534" y="1475"/>
                  </a:moveTo>
                  <a:cubicBezTo>
                    <a:pt x="14337" y="1968"/>
                    <a:pt x="5495" y="4201"/>
                    <a:pt x="3102" y="4628"/>
                  </a:cubicBezTo>
                  <a:cubicBezTo>
                    <a:pt x="1" y="5183"/>
                    <a:pt x="818" y="9901"/>
                    <a:pt x="4604" y="8764"/>
                  </a:cubicBezTo>
                  <a:cubicBezTo>
                    <a:pt x="738" y="10028"/>
                    <a:pt x="2689" y="13597"/>
                    <a:pt x="5345" y="13361"/>
                  </a:cubicBezTo>
                  <a:cubicBezTo>
                    <a:pt x="1629" y="14481"/>
                    <a:pt x="3694" y="18587"/>
                    <a:pt x="6454" y="18307"/>
                  </a:cubicBezTo>
                  <a:cubicBezTo>
                    <a:pt x="9454" y="18002"/>
                    <a:pt x="11661" y="17155"/>
                    <a:pt x="13629" y="16843"/>
                  </a:cubicBezTo>
                  <a:cubicBezTo>
                    <a:pt x="16347" y="16415"/>
                    <a:pt x="19648" y="15105"/>
                    <a:pt x="21337" y="14540"/>
                  </a:cubicBezTo>
                  <a:cubicBezTo>
                    <a:pt x="24558" y="13462"/>
                    <a:pt x="24276" y="8977"/>
                    <a:pt x="19604" y="10022"/>
                  </a:cubicBezTo>
                  <a:cubicBezTo>
                    <a:pt x="23910" y="9923"/>
                    <a:pt x="23229" y="4304"/>
                    <a:pt x="18894" y="5564"/>
                  </a:cubicBezTo>
                  <a:cubicBezTo>
                    <a:pt x="23229" y="4304"/>
                    <a:pt x="20865" y="0"/>
                    <a:pt x="16534" y="1475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4" name="Google Shape;10174;p49"/>
            <p:cNvSpPr/>
            <p:nvPr/>
          </p:nvSpPr>
          <p:spPr>
            <a:xfrm>
              <a:off x="7009350" y="3405600"/>
              <a:ext cx="590575" cy="453225"/>
            </a:xfrm>
            <a:custGeom>
              <a:avLst/>
              <a:gdLst/>
              <a:ahLst/>
              <a:cxnLst/>
              <a:rect l="l" t="t" r="r" b="b"/>
              <a:pathLst>
                <a:path w="23623" h="18129" extrusionOk="0">
                  <a:moveTo>
                    <a:pt x="17869" y="984"/>
                  </a:moveTo>
                  <a:cubicBezTo>
                    <a:pt x="18726" y="984"/>
                    <a:pt x="19564" y="1239"/>
                    <a:pt x="20035" y="1985"/>
                  </a:cubicBezTo>
                  <a:cubicBezTo>
                    <a:pt x="20806" y="3211"/>
                    <a:pt x="19283" y="4093"/>
                    <a:pt x="18301" y="4391"/>
                  </a:cubicBezTo>
                  <a:cubicBezTo>
                    <a:pt x="17741" y="4561"/>
                    <a:pt x="17909" y="5372"/>
                    <a:pt x="18420" y="5372"/>
                  </a:cubicBezTo>
                  <a:cubicBezTo>
                    <a:pt x="18466" y="5372"/>
                    <a:pt x="18515" y="5365"/>
                    <a:pt x="18566" y="5351"/>
                  </a:cubicBezTo>
                  <a:cubicBezTo>
                    <a:pt x="18877" y="5265"/>
                    <a:pt x="19221" y="5214"/>
                    <a:pt x="19561" y="5214"/>
                  </a:cubicBezTo>
                  <a:cubicBezTo>
                    <a:pt x="20499" y="5214"/>
                    <a:pt x="21412" y="5600"/>
                    <a:pt x="21543" y="6687"/>
                  </a:cubicBezTo>
                  <a:cubicBezTo>
                    <a:pt x="21675" y="7770"/>
                    <a:pt x="20883" y="8436"/>
                    <a:pt x="19963" y="8701"/>
                  </a:cubicBezTo>
                  <a:lnTo>
                    <a:pt x="19963" y="8701"/>
                  </a:lnTo>
                  <a:cubicBezTo>
                    <a:pt x="19639" y="8730"/>
                    <a:pt x="19318" y="8783"/>
                    <a:pt x="19011" y="8848"/>
                  </a:cubicBezTo>
                  <a:cubicBezTo>
                    <a:pt x="18469" y="8965"/>
                    <a:pt x="18581" y="9828"/>
                    <a:pt x="19126" y="9828"/>
                  </a:cubicBezTo>
                  <a:cubicBezTo>
                    <a:pt x="19132" y="9828"/>
                    <a:pt x="19138" y="9828"/>
                    <a:pt x="19144" y="9828"/>
                  </a:cubicBezTo>
                  <a:cubicBezTo>
                    <a:pt x="19436" y="9817"/>
                    <a:pt x="19728" y="9777"/>
                    <a:pt x="20012" y="9709"/>
                  </a:cubicBezTo>
                  <a:lnTo>
                    <a:pt x="20012" y="9709"/>
                  </a:lnTo>
                  <a:cubicBezTo>
                    <a:pt x="20121" y="9702"/>
                    <a:pt x="20231" y="9698"/>
                    <a:pt x="20342" y="9698"/>
                  </a:cubicBezTo>
                  <a:cubicBezTo>
                    <a:pt x="21456" y="9698"/>
                    <a:pt x="22637" y="10076"/>
                    <a:pt x="22514" y="11395"/>
                  </a:cubicBezTo>
                  <a:cubicBezTo>
                    <a:pt x="22356" y="13112"/>
                    <a:pt x="20325" y="13510"/>
                    <a:pt x="19011" y="13974"/>
                  </a:cubicBezTo>
                  <a:cubicBezTo>
                    <a:pt x="17762" y="14416"/>
                    <a:pt x="16508" y="14842"/>
                    <a:pt x="15229" y="15187"/>
                  </a:cubicBezTo>
                  <a:cubicBezTo>
                    <a:pt x="14012" y="15516"/>
                    <a:pt x="12767" y="15684"/>
                    <a:pt x="11540" y="15979"/>
                  </a:cubicBezTo>
                  <a:cubicBezTo>
                    <a:pt x="10283" y="16281"/>
                    <a:pt x="9034" y="16624"/>
                    <a:pt x="7759" y="16860"/>
                  </a:cubicBezTo>
                  <a:cubicBezTo>
                    <a:pt x="7162" y="16970"/>
                    <a:pt x="6506" y="17129"/>
                    <a:pt x="5872" y="17129"/>
                  </a:cubicBezTo>
                  <a:cubicBezTo>
                    <a:pt x="5434" y="17129"/>
                    <a:pt x="5006" y="17053"/>
                    <a:pt x="4616" y="16833"/>
                  </a:cubicBezTo>
                  <a:cubicBezTo>
                    <a:pt x="3963" y="16464"/>
                    <a:pt x="3428" y="15775"/>
                    <a:pt x="3375" y="15008"/>
                  </a:cubicBezTo>
                  <a:cubicBezTo>
                    <a:pt x="3305" y="14003"/>
                    <a:pt x="4159" y="13420"/>
                    <a:pt x="5018" y="13148"/>
                  </a:cubicBezTo>
                  <a:cubicBezTo>
                    <a:pt x="5518" y="12990"/>
                    <a:pt x="5474" y="12169"/>
                    <a:pt x="4927" y="12169"/>
                  </a:cubicBezTo>
                  <a:cubicBezTo>
                    <a:pt x="4913" y="12169"/>
                    <a:pt x="4900" y="12169"/>
                    <a:pt x="4885" y="12170"/>
                  </a:cubicBezTo>
                  <a:cubicBezTo>
                    <a:pt x="4825" y="12175"/>
                    <a:pt x="4765" y="12177"/>
                    <a:pt x="4704" y="12177"/>
                  </a:cubicBezTo>
                  <a:cubicBezTo>
                    <a:pt x="3811" y="12177"/>
                    <a:pt x="2889" y="11715"/>
                    <a:pt x="2562" y="10837"/>
                  </a:cubicBezTo>
                  <a:cubicBezTo>
                    <a:pt x="2122" y="9649"/>
                    <a:pt x="3308" y="8882"/>
                    <a:pt x="4277" y="8551"/>
                  </a:cubicBezTo>
                  <a:cubicBezTo>
                    <a:pt x="4827" y="8364"/>
                    <a:pt x="4671" y="7568"/>
                    <a:pt x="4163" y="7568"/>
                  </a:cubicBezTo>
                  <a:cubicBezTo>
                    <a:pt x="4115" y="7568"/>
                    <a:pt x="4065" y="7575"/>
                    <a:pt x="4011" y="7591"/>
                  </a:cubicBezTo>
                  <a:cubicBezTo>
                    <a:pt x="3722" y="7674"/>
                    <a:pt x="3411" y="7720"/>
                    <a:pt x="3105" y="7720"/>
                  </a:cubicBezTo>
                  <a:cubicBezTo>
                    <a:pt x="2217" y="7720"/>
                    <a:pt x="1375" y="7326"/>
                    <a:pt x="1245" y="6287"/>
                  </a:cubicBezTo>
                  <a:cubicBezTo>
                    <a:pt x="1188" y="5834"/>
                    <a:pt x="1321" y="5364"/>
                    <a:pt x="1616" y="5016"/>
                  </a:cubicBezTo>
                  <a:cubicBezTo>
                    <a:pt x="1991" y="4578"/>
                    <a:pt x="2520" y="4466"/>
                    <a:pt x="3059" y="4363"/>
                  </a:cubicBezTo>
                  <a:cubicBezTo>
                    <a:pt x="6078" y="3777"/>
                    <a:pt x="9065" y="2987"/>
                    <a:pt x="12052" y="2259"/>
                  </a:cubicBezTo>
                  <a:cubicBezTo>
                    <a:pt x="13401" y="1930"/>
                    <a:pt x="14748" y="1592"/>
                    <a:pt x="16101" y="1286"/>
                  </a:cubicBezTo>
                  <a:lnTo>
                    <a:pt x="16101" y="1286"/>
                  </a:lnTo>
                  <a:cubicBezTo>
                    <a:pt x="16135" y="1282"/>
                    <a:pt x="16170" y="1274"/>
                    <a:pt x="16207" y="1262"/>
                  </a:cubicBezTo>
                  <a:lnTo>
                    <a:pt x="16207" y="1262"/>
                  </a:lnTo>
                  <a:cubicBezTo>
                    <a:pt x="16207" y="1262"/>
                    <a:pt x="16207" y="1262"/>
                    <a:pt x="16207" y="1262"/>
                  </a:cubicBezTo>
                  <a:cubicBezTo>
                    <a:pt x="16241" y="1254"/>
                    <a:pt x="16272" y="1244"/>
                    <a:pt x="16301" y="1232"/>
                  </a:cubicBezTo>
                  <a:lnTo>
                    <a:pt x="16301" y="1232"/>
                  </a:lnTo>
                  <a:cubicBezTo>
                    <a:pt x="16771" y="1087"/>
                    <a:pt x="17324" y="984"/>
                    <a:pt x="17869" y="984"/>
                  </a:cubicBezTo>
                  <a:close/>
                  <a:moveTo>
                    <a:pt x="17822" y="0"/>
                  </a:moveTo>
                  <a:cubicBezTo>
                    <a:pt x="17167" y="0"/>
                    <a:pt x="16510" y="115"/>
                    <a:pt x="15941" y="301"/>
                  </a:cubicBezTo>
                  <a:cubicBezTo>
                    <a:pt x="15940" y="302"/>
                    <a:pt x="15938" y="302"/>
                    <a:pt x="15937" y="303"/>
                  </a:cubicBezTo>
                  <a:lnTo>
                    <a:pt x="15937" y="303"/>
                  </a:lnTo>
                  <a:cubicBezTo>
                    <a:pt x="12691" y="1034"/>
                    <a:pt x="9467" y="1876"/>
                    <a:pt x="6227" y="2638"/>
                  </a:cubicBezTo>
                  <a:cubicBezTo>
                    <a:pt x="5459" y="2817"/>
                    <a:pt x="4687" y="2996"/>
                    <a:pt x="3916" y="3167"/>
                  </a:cubicBezTo>
                  <a:cubicBezTo>
                    <a:pt x="3329" y="3295"/>
                    <a:pt x="2699" y="3365"/>
                    <a:pt x="2128" y="3550"/>
                  </a:cubicBezTo>
                  <a:cubicBezTo>
                    <a:pt x="790" y="3986"/>
                    <a:pt x="0" y="5313"/>
                    <a:pt x="314" y="6697"/>
                  </a:cubicBezTo>
                  <a:cubicBezTo>
                    <a:pt x="559" y="7779"/>
                    <a:pt x="1337" y="8391"/>
                    <a:pt x="2264" y="8615"/>
                  </a:cubicBezTo>
                  <a:lnTo>
                    <a:pt x="2264" y="8615"/>
                  </a:lnTo>
                  <a:cubicBezTo>
                    <a:pt x="1631" y="9226"/>
                    <a:pt x="1274" y="10040"/>
                    <a:pt x="1576" y="11024"/>
                  </a:cubicBezTo>
                  <a:cubicBezTo>
                    <a:pt x="1846" y="11902"/>
                    <a:pt x="2528" y="12564"/>
                    <a:pt x="3350" y="12908"/>
                  </a:cubicBezTo>
                  <a:lnTo>
                    <a:pt x="3350" y="12908"/>
                  </a:lnTo>
                  <a:cubicBezTo>
                    <a:pt x="2938" y="13241"/>
                    <a:pt x="2616" y="13671"/>
                    <a:pt x="2465" y="14216"/>
                  </a:cubicBezTo>
                  <a:cubicBezTo>
                    <a:pt x="2221" y="15099"/>
                    <a:pt x="2503" y="16043"/>
                    <a:pt x="3048" y="16755"/>
                  </a:cubicBezTo>
                  <a:cubicBezTo>
                    <a:pt x="3640" y="17530"/>
                    <a:pt x="4532" y="18040"/>
                    <a:pt x="5509" y="18118"/>
                  </a:cubicBezTo>
                  <a:cubicBezTo>
                    <a:pt x="5605" y="18125"/>
                    <a:pt x="5702" y="18128"/>
                    <a:pt x="5800" y="18128"/>
                  </a:cubicBezTo>
                  <a:cubicBezTo>
                    <a:pt x="6453" y="18128"/>
                    <a:pt x="7135" y="17977"/>
                    <a:pt x="7767" y="17867"/>
                  </a:cubicBezTo>
                  <a:cubicBezTo>
                    <a:pt x="8576" y="17726"/>
                    <a:pt x="9379" y="17542"/>
                    <a:pt x="10175" y="17344"/>
                  </a:cubicBezTo>
                  <a:cubicBezTo>
                    <a:pt x="11574" y="16999"/>
                    <a:pt x="12979" y="16736"/>
                    <a:pt x="14382" y="16422"/>
                  </a:cubicBezTo>
                  <a:cubicBezTo>
                    <a:pt x="15931" y="16078"/>
                    <a:pt x="17439" y="15579"/>
                    <a:pt x="18933" y="15055"/>
                  </a:cubicBezTo>
                  <a:cubicBezTo>
                    <a:pt x="20730" y="14427"/>
                    <a:pt x="23123" y="13902"/>
                    <a:pt x="23477" y="11673"/>
                  </a:cubicBezTo>
                  <a:cubicBezTo>
                    <a:pt x="23622" y="10757"/>
                    <a:pt x="23289" y="9845"/>
                    <a:pt x="22539" y="9284"/>
                  </a:cubicBezTo>
                  <a:cubicBezTo>
                    <a:pt x="22275" y="9087"/>
                    <a:pt x="21987" y="8946"/>
                    <a:pt x="21684" y="8850"/>
                  </a:cubicBezTo>
                  <a:lnTo>
                    <a:pt x="21684" y="8850"/>
                  </a:lnTo>
                  <a:cubicBezTo>
                    <a:pt x="22301" y="8282"/>
                    <a:pt x="22659" y="7482"/>
                    <a:pt x="22514" y="6493"/>
                  </a:cubicBezTo>
                  <a:cubicBezTo>
                    <a:pt x="22333" y="5268"/>
                    <a:pt x="21490" y="4584"/>
                    <a:pt x="20469" y="4334"/>
                  </a:cubicBezTo>
                  <a:lnTo>
                    <a:pt x="20469" y="4334"/>
                  </a:lnTo>
                  <a:cubicBezTo>
                    <a:pt x="20648" y="4161"/>
                    <a:pt x="20805" y="3966"/>
                    <a:pt x="20932" y="3744"/>
                  </a:cubicBezTo>
                  <a:cubicBezTo>
                    <a:pt x="21311" y="3082"/>
                    <a:pt x="21318" y="2294"/>
                    <a:pt x="20970" y="1618"/>
                  </a:cubicBezTo>
                  <a:cubicBezTo>
                    <a:pt x="20361" y="433"/>
                    <a:pt x="19094" y="0"/>
                    <a:pt x="178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5" name="Google Shape;10175;p49"/>
            <p:cNvSpPr/>
            <p:nvPr/>
          </p:nvSpPr>
          <p:spPr>
            <a:xfrm>
              <a:off x="7083100" y="3509450"/>
              <a:ext cx="425250" cy="112700"/>
            </a:xfrm>
            <a:custGeom>
              <a:avLst/>
              <a:gdLst/>
              <a:ahLst/>
              <a:cxnLst/>
              <a:rect l="l" t="t" r="r" b="b"/>
              <a:pathLst>
                <a:path w="17010" h="4508" extrusionOk="0">
                  <a:moveTo>
                    <a:pt x="16300" y="1"/>
                  </a:moveTo>
                  <a:cubicBezTo>
                    <a:pt x="16258" y="1"/>
                    <a:pt x="16214" y="6"/>
                    <a:pt x="16168" y="17"/>
                  </a:cubicBezTo>
                  <a:cubicBezTo>
                    <a:pt x="11020" y="1284"/>
                    <a:pt x="5932" y="2958"/>
                    <a:pt x="638" y="3508"/>
                  </a:cubicBezTo>
                  <a:cubicBezTo>
                    <a:pt x="26" y="3571"/>
                    <a:pt x="1" y="4508"/>
                    <a:pt x="577" y="4508"/>
                  </a:cubicBezTo>
                  <a:cubicBezTo>
                    <a:pt x="597" y="4508"/>
                    <a:pt x="617" y="4507"/>
                    <a:pt x="638" y="4505"/>
                  </a:cubicBezTo>
                  <a:cubicBezTo>
                    <a:pt x="6027" y="3944"/>
                    <a:pt x="11192" y="2267"/>
                    <a:pt x="16434" y="978"/>
                  </a:cubicBezTo>
                  <a:cubicBezTo>
                    <a:pt x="17009" y="838"/>
                    <a:pt x="16826" y="1"/>
                    <a:pt x="16300" y="1"/>
                  </a:cubicBezTo>
                  <a:close/>
                </a:path>
              </a:pathLst>
            </a:custGeom>
            <a:solidFill>
              <a:srgbClr val="484F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6" name="Google Shape;10176;p49"/>
            <p:cNvSpPr/>
            <p:nvPr/>
          </p:nvSpPr>
          <p:spPr>
            <a:xfrm>
              <a:off x="7098175" y="3616850"/>
              <a:ext cx="436350" cy="117650"/>
            </a:xfrm>
            <a:custGeom>
              <a:avLst/>
              <a:gdLst/>
              <a:ahLst/>
              <a:cxnLst/>
              <a:rect l="l" t="t" r="r" b="b"/>
              <a:pathLst>
                <a:path w="17454" h="4706" extrusionOk="0">
                  <a:moveTo>
                    <a:pt x="16799" y="0"/>
                  </a:moveTo>
                  <a:cubicBezTo>
                    <a:pt x="16748" y="0"/>
                    <a:pt x="16695" y="9"/>
                    <a:pt x="16638" y="27"/>
                  </a:cubicBezTo>
                  <a:cubicBezTo>
                    <a:pt x="11407" y="1738"/>
                    <a:pt x="5944" y="2534"/>
                    <a:pt x="585" y="3731"/>
                  </a:cubicBezTo>
                  <a:cubicBezTo>
                    <a:pt x="1" y="3861"/>
                    <a:pt x="193" y="4705"/>
                    <a:pt x="729" y="4705"/>
                  </a:cubicBezTo>
                  <a:cubicBezTo>
                    <a:pt x="768" y="4705"/>
                    <a:pt x="808" y="4701"/>
                    <a:pt x="850" y="4692"/>
                  </a:cubicBezTo>
                  <a:cubicBezTo>
                    <a:pt x="6207" y="3495"/>
                    <a:pt x="11672" y="2699"/>
                    <a:pt x="16903" y="988"/>
                  </a:cubicBezTo>
                  <a:cubicBezTo>
                    <a:pt x="17453" y="809"/>
                    <a:pt x="17290" y="0"/>
                    <a:pt x="16799" y="0"/>
                  </a:cubicBezTo>
                  <a:close/>
                </a:path>
              </a:pathLst>
            </a:custGeom>
            <a:solidFill>
              <a:srgbClr val="484F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77" name="Google Shape;10177;p49"/>
          <p:cNvGrpSpPr/>
          <p:nvPr/>
        </p:nvGrpSpPr>
        <p:grpSpPr>
          <a:xfrm>
            <a:off x="3564238" y="3459525"/>
            <a:ext cx="1519300" cy="812375"/>
            <a:chOff x="3754738" y="3337238"/>
            <a:chExt cx="1519300" cy="812375"/>
          </a:xfrm>
        </p:grpSpPr>
        <p:sp>
          <p:nvSpPr>
            <p:cNvPr id="10178" name="Google Shape;10178;p49"/>
            <p:cNvSpPr/>
            <p:nvPr/>
          </p:nvSpPr>
          <p:spPr>
            <a:xfrm>
              <a:off x="4355288" y="3642388"/>
              <a:ext cx="277850" cy="132075"/>
            </a:xfrm>
            <a:custGeom>
              <a:avLst/>
              <a:gdLst/>
              <a:ahLst/>
              <a:cxnLst/>
              <a:rect l="l" t="t" r="r" b="b"/>
              <a:pathLst>
                <a:path w="11114" h="5283" extrusionOk="0">
                  <a:moveTo>
                    <a:pt x="2484" y="4735"/>
                  </a:moveTo>
                  <a:cubicBezTo>
                    <a:pt x="1" y="2973"/>
                    <a:pt x="3243" y="551"/>
                    <a:pt x="5550" y="235"/>
                  </a:cubicBezTo>
                  <a:cubicBezTo>
                    <a:pt x="7248" y="1"/>
                    <a:pt x="10174" y="119"/>
                    <a:pt x="10519" y="2025"/>
                  </a:cubicBezTo>
                  <a:cubicBezTo>
                    <a:pt x="11113" y="5282"/>
                    <a:pt x="7203" y="2421"/>
                    <a:pt x="6047" y="2763"/>
                  </a:cubicBezTo>
                  <a:cubicBezTo>
                    <a:pt x="4288" y="3281"/>
                    <a:pt x="3885" y="5038"/>
                    <a:pt x="2484" y="4735"/>
                  </a:cubicBezTo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9" name="Google Shape;10179;p49"/>
            <p:cNvSpPr/>
            <p:nvPr/>
          </p:nvSpPr>
          <p:spPr>
            <a:xfrm>
              <a:off x="3754738" y="3470188"/>
              <a:ext cx="833850" cy="679425"/>
            </a:xfrm>
            <a:custGeom>
              <a:avLst/>
              <a:gdLst/>
              <a:ahLst/>
              <a:cxnLst/>
              <a:rect l="l" t="t" r="r" b="b"/>
              <a:pathLst>
                <a:path w="33354" h="27177" extrusionOk="0">
                  <a:moveTo>
                    <a:pt x="14368" y="3590"/>
                  </a:moveTo>
                  <a:cubicBezTo>
                    <a:pt x="0" y="6710"/>
                    <a:pt x="5130" y="27176"/>
                    <a:pt x="18282" y="24625"/>
                  </a:cubicBezTo>
                  <a:cubicBezTo>
                    <a:pt x="33353" y="21705"/>
                    <a:pt x="29020" y="0"/>
                    <a:pt x="14368" y="3590"/>
                  </a:cubicBezTo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0" name="Google Shape;10180;p49"/>
            <p:cNvSpPr/>
            <p:nvPr/>
          </p:nvSpPr>
          <p:spPr>
            <a:xfrm>
              <a:off x="3851013" y="3550813"/>
              <a:ext cx="642075" cy="523100"/>
            </a:xfrm>
            <a:custGeom>
              <a:avLst/>
              <a:gdLst/>
              <a:ahLst/>
              <a:cxnLst/>
              <a:rect l="l" t="t" r="r" b="b"/>
              <a:pathLst>
                <a:path w="25683" h="20924" extrusionOk="0">
                  <a:moveTo>
                    <a:pt x="11064" y="2762"/>
                  </a:moveTo>
                  <a:cubicBezTo>
                    <a:pt x="0" y="5166"/>
                    <a:pt x="3950" y="20924"/>
                    <a:pt x="14077" y="18960"/>
                  </a:cubicBezTo>
                  <a:cubicBezTo>
                    <a:pt x="25683" y="16711"/>
                    <a:pt x="22346" y="0"/>
                    <a:pt x="11064" y="276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1" name="Google Shape;10181;p49"/>
            <p:cNvSpPr/>
            <p:nvPr/>
          </p:nvSpPr>
          <p:spPr>
            <a:xfrm>
              <a:off x="3944288" y="3599838"/>
              <a:ext cx="467175" cy="441575"/>
            </a:xfrm>
            <a:custGeom>
              <a:avLst/>
              <a:gdLst/>
              <a:ahLst/>
              <a:cxnLst/>
              <a:rect l="l" t="t" r="r" b="b"/>
              <a:pathLst>
                <a:path w="18687" h="17663" extrusionOk="0">
                  <a:moveTo>
                    <a:pt x="9772" y="997"/>
                  </a:moveTo>
                  <a:cubicBezTo>
                    <a:pt x="10756" y="997"/>
                    <a:pt x="11736" y="1165"/>
                    <a:pt x="12657" y="1555"/>
                  </a:cubicBezTo>
                  <a:cubicBezTo>
                    <a:pt x="14045" y="2147"/>
                    <a:pt x="15191" y="3207"/>
                    <a:pt x="15952" y="4501"/>
                  </a:cubicBezTo>
                  <a:cubicBezTo>
                    <a:pt x="17479" y="7096"/>
                    <a:pt x="17486" y="10507"/>
                    <a:pt x="15825" y="13041"/>
                  </a:cubicBezTo>
                  <a:cubicBezTo>
                    <a:pt x="14340" y="15308"/>
                    <a:pt x="11485" y="16679"/>
                    <a:pt x="8733" y="16679"/>
                  </a:cubicBezTo>
                  <a:cubicBezTo>
                    <a:pt x="7954" y="16679"/>
                    <a:pt x="7182" y="16569"/>
                    <a:pt x="6453" y="16338"/>
                  </a:cubicBezTo>
                  <a:cubicBezTo>
                    <a:pt x="3461" y="15394"/>
                    <a:pt x="1477" y="12422"/>
                    <a:pt x="1216" y="9369"/>
                  </a:cubicBezTo>
                  <a:cubicBezTo>
                    <a:pt x="925" y="5982"/>
                    <a:pt x="2760" y="2925"/>
                    <a:pt x="5968" y="1720"/>
                  </a:cubicBezTo>
                  <a:cubicBezTo>
                    <a:pt x="6450" y="1539"/>
                    <a:pt x="6945" y="1399"/>
                    <a:pt x="7445" y="1286"/>
                  </a:cubicBezTo>
                  <a:lnTo>
                    <a:pt x="7445" y="1286"/>
                  </a:lnTo>
                  <a:cubicBezTo>
                    <a:pt x="7452" y="1285"/>
                    <a:pt x="7459" y="1283"/>
                    <a:pt x="7466" y="1282"/>
                  </a:cubicBezTo>
                  <a:lnTo>
                    <a:pt x="7466" y="1282"/>
                  </a:lnTo>
                  <a:cubicBezTo>
                    <a:pt x="7466" y="1282"/>
                    <a:pt x="7466" y="1282"/>
                    <a:pt x="7466" y="1282"/>
                  </a:cubicBezTo>
                  <a:cubicBezTo>
                    <a:pt x="7472" y="1280"/>
                    <a:pt x="7479" y="1279"/>
                    <a:pt x="7485" y="1277"/>
                  </a:cubicBezTo>
                  <a:lnTo>
                    <a:pt x="7485" y="1277"/>
                  </a:lnTo>
                  <a:cubicBezTo>
                    <a:pt x="8234" y="1099"/>
                    <a:pt x="9004" y="997"/>
                    <a:pt x="9772" y="997"/>
                  </a:cubicBezTo>
                  <a:close/>
                  <a:moveTo>
                    <a:pt x="9704" y="1"/>
                  </a:moveTo>
                  <a:cubicBezTo>
                    <a:pt x="9414" y="1"/>
                    <a:pt x="9122" y="15"/>
                    <a:pt x="8827" y="45"/>
                  </a:cubicBezTo>
                  <a:cubicBezTo>
                    <a:pt x="8279" y="100"/>
                    <a:pt x="7736" y="192"/>
                    <a:pt x="7201" y="321"/>
                  </a:cubicBezTo>
                  <a:cubicBezTo>
                    <a:pt x="5235" y="759"/>
                    <a:pt x="3343" y="1703"/>
                    <a:pt x="2046" y="3279"/>
                  </a:cubicBezTo>
                  <a:cubicBezTo>
                    <a:pt x="921" y="4648"/>
                    <a:pt x="301" y="6340"/>
                    <a:pt x="200" y="8107"/>
                  </a:cubicBezTo>
                  <a:cubicBezTo>
                    <a:pt x="0" y="11560"/>
                    <a:pt x="1814" y="15194"/>
                    <a:pt x="4944" y="16789"/>
                  </a:cubicBezTo>
                  <a:cubicBezTo>
                    <a:pt x="6113" y="17384"/>
                    <a:pt x="7421" y="17663"/>
                    <a:pt x="8742" y="17663"/>
                  </a:cubicBezTo>
                  <a:cubicBezTo>
                    <a:pt x="11375" y="17663"/>
                    <a:pt x="14061" y="16559"/>
                    <a:pt x="15813" y="14661"/>
                  </a:cubicBezTo>
                  <a:cubicBezTo>
                    <a:pt x="18198" y="12080"/>
                    <a:pt x="18686" y="8206"/>
                    <a:pt x="17321" y="5015"/>
                  </a:cubicBezTo>
                  <a:cubicBezTo>
                    <a:pt x="15990" y="1898"/>
                    <a:pt x="13019" y="1"/>
                    <a:pt x="970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2" name="Google Shape;10182;p49"/>
            <p:cNvSpPr/>
            <p:nvPr/>
          </p:nvSpPr>
          <p:spPr>
            <a:xfrm>
              <a:off x="4077563" y="3697213"/>
              <a:ext cx="181275" cy="256150"/>
            </a:xfrm>
            <a:custGeom>
              <a:avLst/>
              <a:gdLst/>
              <a:ahLst/>
              <a:cxnLst/>
              <a:rect l="l" t="t" r="r" b="b"/>
              <a:pathLst>
                <a:path w="7251" h="10246" extrusionOk="0">
                  <a:moveTo>
                    <a:pt x="6571" y="0"/>
                  </a:moveTo>
                  <a:cubicBezTo>
                    <a:pt x="6421" y="0"/>
                    <a:pt x="6273" y="73"/>
                    <a:pt x="6178" y="247"/>
                  </a:cubicBezTo>
                  <a:cubicBezTo>
                    <a:pt x="4421" y="3481"/>
                    <a:pt x="2198" y="6401"/>
                    <a:pt x="239" y="9510"/>
                  </a:cubicBezTo>
                  <a:cubicBezTo>
                    <a:pt x="0" y="9889"/>
                    <a:pt x="344" y="10245"/>
                    <a:pt x="691" y="10245"/>
                  </a:cubicBezTo>
                  <a:cubicBezTo>
                    <a:pt x="843" y="10245"/>
                    <a:pt x="995" y="10177"/>
                    <a:pt x="1099" y="10012"/>
                  </a:cubicBezTo>
                  <a:cubicBezTo>
                    <a:pt x="3058" y="6905"/>
                    <a:pt x="5280" y="3985"/>
                    <a:pt x="7040" y="751"/>
                  </a:cubicBezTo>
                  <a:cubicBezTo>
                    <a:pt x="7250" y="361"/>
                    <a:pt x="6906" y="0"/>
                    <a:pt x="65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3" name="Google Shape;10183;p49"/>
            <p:cNvSpPr/>
            <p:nvPr/>
          </p:nvSpPr>
          <p:spPr>
            <a:xfrm>
              <a:off x="4033813" y="3687463"/>
              <a:ext cx="133400" cy="175275"/>
            </a:xfrm>
            <a:custGeom>
              <a:avLst/>
              <a:gdLst/>
              <a:ahLst/>
              <a:cxnLst/>
              <a:rect l="l" t="t" r="r" b="b"/>
              <a:pathLst>
                <a:path w="5336" h="7011" extrusionOk="0">
                  <a:moveTo>
                    <a:pt x="4641" y="1"/>
                  </a:moveTo>
                  <a:cubicBezTo>
                    <a:pt x="4489" y="1"/>
                    <a:pt x="4337" y="68"/>
                    <a:pt x="4231" y="231"/>
                  </a:cubicBezTo>
                  <a:cubicBezTo>
                    <a:pt x="2910" y="2264"/>
                    <a:pt x="1587" y="4303"/>
                    <a:pt x="161" y="6262"/>
                  </a:cubicBezTo>
                  <a:cubicBezTo>
                    <a:pt x="0" y="6479"/>
                    <a:pt x="123" y="6816"/>
                    <a:pt x="340" y="6943"/>
                  </a:cubicBezTo>
                  <a:cubicBezTo>
                    <a:pt x="419" y="6990"/>
                    <a:pt x="501" y="7011"/>
                    <a:pt x="581" y="7011"/>
                  </a:cubicBezTo>
                  <a:cubicBezTo>
                    <a:pt x="751" y="7011"/>
                    <a:pt x="912" y="6913"/>
                    <a:pt x="1020" y="6764"/>
                  </a:cubicBezTo>
                  <a:cubicBezTo>
                    <a:pt x="2448" y="4807"/>
                    <a:pt x="3771" y="2765"/>
                    <a:pt x="5090" y="734"/>
                  </a:cubicBezTo>
                  <a:cubicBezTo>
                    <a:pt x="5336" y="358"/>
                    <a:pt x="4991" y="1"/>
                    <a:pt x="46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4" name="Google Shape;10184;p49"/>
            <p:cNvSpPr/>
            <p:nvPr/>
          </p:nvSpPr>
          <p:spPr>
            <a:xfrm>
              <a:off x="4166388" y="3774563"/>
              <a:ext cx="145175" cy="186525"/>
            </a:xfrm>
            <a:custGeom>
              <a:avLst/>
              <a:gdLst/>
              <a:ahLst/>
              <a:cxnLst/>
              <a:rect l="l" t="t" r="r" b="b"/>
              <a:pathLst>
                <a:path w="5807" h="7461" extrusionOk="0">
                  <a:moveTo>
                    <a:pt x="5121" y="0"/>
                  </a:moveTo>
                  <a:cubicBezTo>
                    <a:pt x="4971" y="0"/>
                    <a:pt x="4821" y="70"/>
                    <a:pt x="4721" y="240"/>
                  </a:cubicBezTo>
                  <a:cubicBezTo>
                    <a:pt x="3390" y="2513"/>
                    <a:pt x="1641" y="4499"/>
                    <a:pt x="238" y="6724"/>
                  </a:cubicBezTo>
                  <a:cubicBezTo>
                    <a:pt x="0" y="7102"/>
                    <a:pt x="346" y="7460"/>
                    <a:pt x="693" y="7460"/>
                  </a:cubicBezTo>
                  <a:cubicBezTo>
                    <a:pt x="844" y="7460"/>
                    <a:pt x="996" y="7392"/>
                    <a:pt x="1100" y="7228"/>
                  </a:cubicBezTo>
                  <a:cubicBezTo>
                    <a:pt x="2501" y="5003"/>
                    <a:pt x="4249" y="3014"/>
                    <a:pt x="5581" y="743"/>
                  </a:cubicBezTo>
                  <a:cubicBezTo>
                    <a:pt x="5807" y="359"/>
                    <a:pt x="5462" y="0"/>
                    <a:pt x="51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5" name="Google Shape;10185;p49"/>
            <p:cNvSpPr/>
            <p:nvPr/>
          </p:nvSpPr>
          <p:spPr>
            <a:xfrm>
              <a:off x="4440188" y="3337238"/>
              <a:ext cx="833850" cy="679375"/>
            </a:xfrm>
            <a:custGeom>
              <a:avLst/>
              <a:gdLst/>
              <a:ahLst/>
              <a:cxnLst/>
              <a:rect l="l" t="t" r="r" b="b"/>
              <a:pathLst>
                <a:path w="33354" h="27175" extrusionOk="0">
                  <a:moveTo>
                    <a:pt x="14368" y="3591"/>
                  </a:moveTo>
                  <a:cubicBezTo>
                    <a:pt x="1" y="6711"/>
                    <a:pt x="5130" y="27175"/>
                    <a:pt x="18280" y="24626"/>
                  </a:cubicBezTo>
                  <a:cubicBezTo>
                    <a:pt x="33354" y="21706"/>
                    <a:pt x="29018" y="1"/>
                    <a:pt x="14368" y="3591"/>
                  </a:cubicBezTo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6" name="Google Shape;10186;p49"/>
            <p:cNvSpPr/>
            <p:nvPr/>
          </p:nvSpPr>
          <p:spPr>
            <a:xfrm>
              <a:off x="4536463" y="3417838"/>
              <a:ext cx="642100" cy="523150"/>
            </a:xfrm>
            <a:custGeom>
              <a:avLst/>
              <a:gdLst/>
              <a:ahLst/>
              <a:cxnLst/>
              <a:rect l="l" t="t" r="r" b="b"/>
              <a:pathLst>
                <a:path w="25684" h="20926" extrusionOk="0">
                  <a:moveTo>
                    <a:pt x="11065" y="2764"/>
                  </a:moveTo>
                  <a:cubicBezTo>
                    <a:pt x="1" y="5168"/>
                    <a:pt x="3951" y="20926"/>
                    <a:pt x="14077" y="18962"/>
                  </a:cubicBezTo>
                  <a:cubicBezTo>
                    <a:pt x="25683" y="16712"/>
                    <a:pt x="22346" y="0"/>
                    <a:pt x="11065" y="276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7" name="Google Shape;10187;p49"/>
            <p:cNvSpPr/>
            <p:nvPr/>
          </p:nvSpPr>
          <p:spPr>
            <a:xfrm>
              <a:off x="4629738" y="3466863"/>
              <a:ext cx="467175" cy="441600"/>
            </a:xfrm>
            <a:custGeom>
              <a:avLst/>
              <a:gdLst/>
              <a:ahLst/>
              <a:cxnLst/>
              <a:rect l="l" t="t" r="r" b="b"/>
              <a:pathLst>
                <a:path w="18687" h="17664" extrusionOk="0">
                  <a:moveTo>
                    <a:pt x="9774" y="998"/>
                  </a:moveTo>
                  <a:cubicBezTo>
                    <a:pt x="10758" y="998"/>
                    <a:pt x="11736" y="1166"/>
                    <a:pt x="12655" y="1557"/>
                  </a:cubicBezTo>
                  <a:cubicBezTo>
                    <a:pt x="14046" y="2147"/>
                    <a:pt x="15190" y="3207"/>
                    <a:pt x="15952" y="4502"/>
                  </a:cubicBezTo>
                  <a:cubicBezTo>
                    <a:pt x="17480" y="7098"/>
                    <a:pt x="17486" y="10508"/>
                    <a:pt x="15826" y="13043"/>
                  </a:cubicBezTo>
                  <a:cubicBezTo>
                    <a:pt x="14340" y="15309"/>
                    <a:pt x="11484" y="16679"/>
                    <a:pt x="8731" y="16679"/>
                  </a:cubicBezTo>
                  <a:cubicBezTo>
                    <a:pt x="7952" y="16679"/>
                    <a:pt x="7182" y="16570"/>
                    <a:pt x="6453" y="16340"/>
                  </a:cubicBezTo>
                  <a:cubicBezTo>
                    <a:pt x="3462" y="15396"/>
                    <a:pt x="1477" y="12423"/>
                    <a:pt x="1216" y="9371"/>
                  </a:cubicBezTo>
                  <a:cubicBezTo>
                    <a:pt x="925" y="5983"/>
                    <a:pt x="2760" y="2927"/>
                    <a:pt x="5969" y="1722"/>
                  </a:cubicBezTo>
                  <a:cubicBezTo>
                    <a:pt x="6450" y="1540"/>
                    <a:pt x="6945" y="1400"/>
                    <a:pt x="7449" y="1287"/>
                  </a:cubicBezTo>
                  <a:lnTo>
                    <a:pt x="7449" y="1287"/>
                  </a:lnTo>
                  <a:cubicBezTo>
                    <a:pt x="7455" y="1286"/>
                    <a:pt x="7461" y="1285"/>
                    <a:pt x="7467" y="1283"/>
                  </a:cubicBezTo>
                  <a:lnTo>
                    <a:pt x="7467" y="1283"/>
                  </a:lnTo>
                  <a:cubicBezTo>
                    <a:pt x="7467" y="1283"/>
                    <a:pt x="7467" y="1283"/>
                    <a:pt x="7467" y="1283"/>
                  </a:cubicBezTo>
                  <a:cubicBezTo>
                    <a:pt x="7473" y="1282"/>
                    <a:pt x="7479" y="1280"/>
                    <a:pt x="7485" y="1279"/>
                  </a:cubicBezTo>
                  <a:lnTo>
                    <a:pt x="7485" y="1279"/>
                  </a:lnTo>
                  <a:cubicBezTo>
                    <a:pt x="8234" y="1101"/>
                    <a:pt x="9006" y="998"/>
                    <a:pt x="9774" y="998"/>
                  </a:cubicBezTo>
                  <a:close/>
                  <a:moveTo>
                    <a:pt x="9705" y="1"/>
                  </a:moveTo>
                  <a:cubicBezTo>
                    <a:pt x="9415" y="1"/>
                    <a:pt x="9122" y="15"/>
                    <a:pt x="8828" y="45"/>
                  </a:cubicBezTo>
                  <a:cubicBezTo>
                    <a:pt x="8278" y="101"/>
                    <a:pt x="7736" y="194"/>
                    <a:pt x="7201" y="323"/>
                  </a:cubicBezTo>
                  <a:cubicBezTo>
                    <a:pt x="5236" y="761"/>
                    <a:pt x="3342" y="1705"/>
                    <a:pt x="2046" y="3280"/>
                  </a:cubicBezTo>
                  <a:cubicBezTo>
                    <a:pt x="919" y="4650"/>
                    <a:pt x="302" y="6341"/>
                    <a:pt x="201" y="8109"/>
                  </a:cubicBezTo>
                  <a:cubicBezTo>
                    <a:pt x="1" y="11562"/>
                    <a:pt x="1814" y="15196"/>
                    <a:pt x="4945" y="16791"/>
                  </a:cubicBezTo>
                  <a:cubicBezTo>
                    <a:pt x="6113" y="17386"/>
                    <a:pt x="7420" y="17664"/>
                    <a:pt x="8742" y="17664"/>
                  </a:cubicBezTo>
                  <a:cubicBezTo>
                    <a:pt x="11374" y="17664"/>
                    <a:pt x="14061" y="16561"/>
                    <a:pt x="15813" y="14663"/>
                  </a:cubicBezTo>
                  <a:cubicBezTo>
                    <a:pt x="18198" y="12082"/>
                    <a:pt x="18687" y="8208"/>
                    <a:pt x="17322" y="5016"/>
                  </a:cubicBezTo>
                  <a:cubicBezTo>
                    <a:pt x="15989" y="1897"/>
                    <a:pt x="13019" y="1"/>
                    <a:pt x="97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8" name="Google Shape;10188;p49"/>
            <p:cNvSpPr/>
            <p:nvPr/>
          </p:nvSpPr>
          <p:spPr>
            <a:xfrm>
              <a:off x="4763013" y="3564288"/>
              <a:ext cx="181275" cy="256125"/>
            </a:xfrm>
            <a:custGeom>
              <a:avLst/>
              <a:gdLst/>
              <a:ahLst/>
              <a:cxnLst/>
              <a:rect l="l" t="t" r="r" b="b"/>
              <a:pathLst>
                <a:path w="7251" h="10245" extrusionOk="0">
                  <a:moveTo>
                    <a:pt x="6571" y="0"/>
                  </a:moveTo>
                  <a:cubicBezTo>
                    <a:pt x="6422" y="0"/>
                    <a:pt x="6274" y="72"/>
                    <a:pt x="6178" y="247"/>
                  </a:cubicBezTo>
                  <a:cubicBezTo>
                    <a:pt x="4421" y="3481"/>
                    <a:pt x="2199" y="6401"/>
                    <a:pt x="238" y="9508"/>
                  </a:cubicBezTo>
                  <a:cubicBezTo>
                    <a:pt x="0" y="9888"/>
                    <a:pt x="345" y="10245"/>
                    <a:pt x="691" y="10245"/>
                  </a:cubicBezTo>
                  <a:cubicBezTo>
                    <a:pt x="843" y="10245"/>
                    <a:pt x="995" y="10176"/>
                    <a:pt x="1099" y="10012"/>
                  </a:cubicBezTo>
                  <a:cubicBezTo>
                    <a:pt x="3058" y="6904"/>
                    <a:pt x="5281" y="3984"/>
                    <a:pt x="7038" y="751"/>
                  </a:cubicBezTo>
                  <a:cubicBezTo>
                    <a:pt x="7250" y="361"/>
                    <a:pt x="6906" y="0"/>
                    <a:pt x="65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9" name="Google Shape;10189;p49"/>
            <p:cNvSpPr/>
            <p:nvPr/>
          </p:nvSpPr>
          <p:spPr>
            <a:xfrm>
              <a:off x="4719263" y="3554538"/>
              <a:ext cx="133400" cy="175275"/>
            </a:xfrm>
            <a:custGeom>
              <a:avLst/>
              <a:gdLst/>
              <a:ahLst/>
              <a:cxnLst/>
              <a:rect l="l" t="t" r="r" b="b"/>
              <a:pathLst>
                <a:path w="5336" h="7011" extrusionOk="0">
                  <a:moveTo>
                    <a:pt x="4642" y="1"/>
                  </a:moveTo>
                  <a:cubicBezTo>
                    <a:pt x="4490" y="1"/>
                    <a:pt x="4337" y="68"/>
                    <a:pt x="4231" y="231"/>
                  </a:cubicBezTo>
                  <a:cubicBezTo>
                    <a:pt x="2910" y="2264"/>
                    <a:pt x="1587" y="4303"/>
                    <a:pt x="161" y="6262"/>
                  </a:cubicBezTo>
                  <a:cubicBezTo>
                    <a:pt x="1" y="6479"/>
                    <a:pt x="123" y="6816"/>
                    <a:pt x="338" y="6942"/>
                  </a:cubicBezTo>
                  <a:cubicBezTo>
                    <a:pt x="418" y="6989"/>
                    <a:pt x="500" y="7010"/>
                    <a:pt x="580" y="7010"/>
                  </a:cubicBezTo>
                  <a:cubicBezTo>
                    <a:pt x="751" y="7010"/>
                    <a:pt x="911" y="6913"/>
                    <a:pt x="1021" y="6763"/>
                  </a:cubicBezTo>
                  <a:cubicBezTo>
                    <a:pt x="2449" y="4806"/>
                    <a:pt x="3772" y="2765"/>
                    <a:pt x="5091" y="734"/>
                  </a:cubicBezTo>
                  <a:cubicBezTo>
                    <a:pt x="5336" y="358"/>
                    <a:pt x="4991" y="1"/>
                    <a:pt x="46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0" name="Google Shape;10190;p49"/>
            <p:cNvSpPr/>
            <p:nvPr/>
          </p:nvSpPr>
          <p:spPr>
            <a:xfrm>
              <a:off x="4851838" y="3641638"/>
              <a:ext cx="145200" cy="186525"/>
            </a:xfrm>
            <a:custGeom>
              <a:avLst/>
              <a:gdLst/>
              <a:ahLst/>
              <a:cxnLst/>
              <a:rect l="l" t="t" r="r" b="b"/>
              <a:pathLst>
                <a:path w="5808" h="7461" extrusionOk="0">
                  <a:moveTo>
                    <a:pt x="5122" y="0"/>
                  </a:moveTo>
                  <a:cubicBezTo>
                    <a:pt x="4971" y="0"/>
                    <a:pt x="4821" y="70"/>
                    <a:pt x="4721" y="239"/>
                  </a:cubicBezTo>
                  <a:cubicBezTo>
                    <a:pt x="3390" y="2513"/>
                    <a:pt x="1642" y="4499"/>
                    <a:pt x="238" y="6724"/>
                  </a:cubicBezTo>
                  <a:cubicBezTo>
                    <a:pt x="1" y="7102"/>
                    <a:pt x="346" y="7460"/>
                    <a:pt x="693" y="7460"/>
                  </a:cubicBezTo>
                  <a:cubicBezTo>
                    <a:pt x="845" y="7460"/>
                    <a:pt x="996" y="7392"/>
                    <a:pt x="1100" y="7227"/>
                  </a:cubicBezTo>
                  <a:cubicBezTo>
                    <a:pt x="2501" y="5003"/>
                    <a:pt x="4250" y="3014"/>
                    <a:pt x="5581" y="743"/>
                  </a:cubicBezTo>
                  <a:cubicBezTo>
                    <a:pt x="5807" y="359"/>
                    <a:pt x="5463" y="0"/>
                    <a:pt x="51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91" name="Google Shape;10191;p49"/>
          <p:cNvSpPr/>
          <p:nvPr/>
        </p:nvSpPr>
        <p:spPr>
          <a:xfrm>
            <a:off x="3963250" y="292437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92" name="Google Shape;10192;p49"/>
          <p:cNvSpPr/>
          <p:nvPr/>
        </p:nvSpPr>
        <p:spPr>
          <a:xfrm>
            <a:off x="7794413" y="2648025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93" name="Google Shape;10193;p49"/>
          <p:cNvSpPr/>
          <p:nvPr/>
        </p:nvSpPr>
        <p:spPr>
          <a:xfrm>
            <a:off x="5907575" y="3650688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94" name="Google Shape;10194;p49"/>
          <p:cNvSpPr/>
          <p:nvPr/>
        </p:nvSpPr>
        <p:spPr>
          <a:xfrm>
            <a:off x="1574963" y="3034475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47C9914-9D55-84D5-1B3D-F52048DFEA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188122" y="1460841"/>
            <a:ext cx="3262394" cy="283421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A57B84F-09CF-890F-F5B1-28431B759F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3028816" y="1454362"/>
            <a:ext cx="3262394" cy="28471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17E7FF2-84A2-BC5B-31FD-B2BD94F07E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3600" y="1246750"/>
            <a:ext cx="2511363" cy="326239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14">
          <a:extLst>
            <a:ext uri="{FF2B5EF4-FFF2-40B4-BE49-F238E27FC236}">
              <a16:creationId xmlns:a16="http://schemas.microsoft.com/office/drawing/2014/main" id="{C9B4B929-76C3-4B41-F07D-477857283F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5" name="Google Shape;9815;p31">
            <a:extLst>
              <a:ext uri="{FF2B5EF4-FFF2-40B4-BE49-F238E27FC236}">
                <a16:creationId xmlns:a16="http://schemas.microsoft.com/office/drawing/2014/main" id="{CED67BF9-A0D3-AB8E-5A8F-382AFA1A73E1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62700" y="542441"/>
            <a:ext cx="6018600" cy="252622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/>
            <a:br>
              <a:rPr lang="en-IN" sz="2400" b="1" dirty="0"/>
            </a:br>
            <a:r>
              <a:rPr lang="en-IN" sz="2000" b="1" dirty="0"/>
              <a:t>GRADE IX</a:t>
            </a:r>
            <a:br>
              <a:rPr lang="en-IN" sz="2400" b="1" dirty="0"/>
            </a:br>
            <a:r>
              <a:rPr lang="hi-IN" sz="1800" b="1" dirty="0">
                <a:cs typeface="+mn-cs"/>
              </a:rPr>
              <a:t>पाठ: एवरेस्ट मेरी शिखर यात्रा </a:t>
            </a:r>
            <a:br>
              <a:rPr lang="en-IN" sz="1800" b="1" dirty="0">
                <a:cs typeface="+mn-cs"/>
              </a:rPr>
            </a:br>
            <a:r>
              <a:rPr lang="hi-IN" sz="1800" dirty="0">
                <a:cs typeface="+mn-cs"/>
              </a:rPr>
              <a:t>सहपाठी अधिगम (</a:t>
            </a:r>
            <a:r>
              <a:rPr lang="en-IN" sz="1800" dirty="0">
                <a:cs typeface="+mn-cs"/>
              </a:rPr>
              <a:t>Peer Learning) </a:t>
            </a:r>
            <a:r>
              <a:rPr lang="hi-IN" sz="1800" dirty="0">
                <a:cs typeface="+mn-cs"/>
              </a:rPr>
              <a:t>द्वारा संपन्न</a:t>
            </a:r>
            <a:br>
              <a:rPr lang="en-IN" sz="1800" dirty="0">
                <a:cs typeface="+mn-cs"/>
              </a:rPr>
            </a:br>
            <a:r>
              <a:rPr lang="hi-IN" sz="1800" dirty="0">
                <a:cs typeface="+mn-cs"/>
              </a:rPr>
              <a:t>पाठ: रहीमदास के दोहे </a:t>
            </a:r>
            <a:br>
              <a:rPr lang="en-IN" sz="1800" dirty="0">
                <a:cs typeface="+mn-cs"/>
              </a:rPr>
            </a:br>
            <a:r>
              <a:rPr lang="hi-IN" sz="1800" dirty="0"/>
              <a:t>वाक्य-विचार अध्यापन में सहपाठी अधिगम (</a:t>
            </a:r>
            <a:r>
              <a:rPr lang="en-IN" sz="1800" dirty="0"/>
              <a:t>Peer Learning):</a:t>
            </a:r>
            <a:br>
              <a:rPr lang="en-IN" sz="1800" dirty="0"/>
            </a:br>
            <a:r>
              <a:rPr lang="hi-IN" sz="1800" dirty="0"/>
              <a:t>एक-दूसरे से प्रश्न पूछे तथा </a:t>
            </a:r>
            <a:r>
              <a:rPr lang="hi-IN" sz="1800" b="1" dirty="0"/>
              <a:t>क्विज़ गतिविधि</a:t>
            </a:r>
            <a:r>
              <a:rPr lang="hi-IN" sz="1800" dirty="0"/>
              <a:t> के माध्यम से वाक्यों के प्रकार, संरचना एवं भेदों की समझ विकसित की। </a:t>
            </a:r>
            <a:endParaRPr sz="1800" b="1" dirty="0">
              <a:cs typeface="+mn-cs"/>
            </a:endParaRPr>
          </a:p>
        </p:txBody>
      </p:sp>
      <p:sp>
        <p:nvSpPr>
          <p:cNvPr id="9822" name="Google Shape;9822;p31">
            <a:extLst>
              <a:ext uri="{FF2B5EF4-FFF2-40B4-BE49-F238E27FC236}">
                <a16:creationId xmlns:a16="http://schemas.microsoft.com/office/drawing/2014/main" id="{D315D563-6570-E67E-606C-D9F2876E1B82}"/>
              </a:ext>
            </a:extLst>
          </p:cNvPr>
          <p:cNvSpPr/>
          <p:nvPr/>
        </p:nvSpPr>
        <p:spPr>
          <a:xfrm rot="-4499992">
            <a:off x="6964849" y="1031111"/>
            <a:ext cx="585793" cy="623413"/>
          </a:xfrm>
          <a:custGeom>
            <a:avLst/>
            <a:gdLst/>
            <a:ahLst/>
            <a:cxnLst/>
            <a:rect l="l" t="t" r="r" b="b"/>
            <a:pathLst>
              <a:path w="27269" h="29017" extrusionOk="0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28" name="Google Shape;9828;p31">
            <a:extLst>
              <a:ext uri="{FF2B5EF4-FFF2-40B4-BE49-F238E27FC236}">
                <a16:creationId xmlns:a16="http://schemas.microsoft.com/office/drawing/2014/main" id="{C761B3FF-5521-9928-577C-8EFD1C238CEC}"/>
              </a:ext>
            </a:extLst>
          </p:cNvPr>
          <p:cNvSpPr/>
          <p:nvPr/>
        </p:nvSpPr>
        <p:spPr>
          <a:xfrm>
            <a:off x="1508413" y="3495888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29" name="Google Shape;9829;p31">
            <a:extLst>
              <a:ext uri="{FF2B5EF4-FFF2-40B4-BE49-F238E27FC236}">
                <a16:creationId xmlns:a16="http://schemas.microsoft.com/office/drawing/2014/main" id="{0FD01CA9-BF42-8804-2498-8AE2E149E4F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508413" y="2820692"/>
            <a:ext cx="5676137" cy="134358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 dirty="0"/>
              <a:t>GRADE X </a:t>
            </a:r>
          </a:p>
          <a:p>
            <a:pPr marL="0" lvl="0" indent="0" algn="l">
              <a:buNone/>
            </a:pPr>
            <a:r>
              <a:rPr lang="en-US" sz="1800" dirty="0"/>
              <a:t>The ASL (Assessment of Speaking and Listening) activity was conducted for the students of Class X.</a:t>
            </a:r>
            <a:endParaRPr sz="1800" b="1" dirty="0"/>
          </a:p>
        </p:txBody>
      </p:sp>
    </p:spTree>
    <p:extLst>
      <p:ext uri="{BB962C8B-B14F-4D97-AF65-F5344CB8AC3E}">
        <p14:creationId xmlns:p14="http://schemas.microsoft.com/office/powerpoint/2010/main" val="19395657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2" name="Google Shape;5312;p18"/>
          <p:cNvSpPr/>
          <p:nvPr/>
        </p:nvSpPr>
        <p:spPr>
          <a:xfrm>
            <a:off x="1810950" y="1995000"/>
            <a:ext cx="1153500" cy="1153500"/>
          </a:xfrm>
          <a:prstGeom prst="roundRect">
            <a:avLst>
              <a:gd name="adj" fmla="val 853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4000" b="0" i="0" u="none" strike="noStrike" cap="none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5313" name="Google Shape;5313;p18"/>
          <p:cNvSpPr txBox="1">
            <a:spLocks noGrp="1"/>
          </p:cNvSpPr>
          <p:nvPr>
            <p:ph type="title"/>
          </p:nvPr>
        </p:nvSpPr>
        <p:spPr>
          <a:xfrm>
            <a:off x="3152569" y="3123662"/>
            <a:ext cx="4541400" cy="135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br>
              <a:rPr lang="en-US" sz="4800"/>
            </a:br>
            <a:br>
              <a:rPr lang="en-US" sz="4800"/>
            </a:br>
            <a:br>
              <a:rPr lang="en-US" sz="4800"/>
            </a:br>
            <a:br>
              <a:rPr lang="en-US" sz="4800"/>
            </a:br>
            <a:br>
              <a:rPr lang="en-US" sz="4800"/>
            </a:br>
            <a:br>
              <a:rPr lang="en-US" sz="4800"/>
            </a:br>
            <a:r>
              <a:rPr lang="en-US" sz="4400"/>
              <a:t>ASSESSMENTS TAKEN &amp; EXAM PERFORMANCE</a:t>
            </a:r>
            <a:br>
              <a:rPr lang="en-US" sz="4800"/>
            </a:br>
            <a:endParaRPr sz="4800"/>
          </a:p>
        </p:txBody>
      </p:sp>
      <p:sp>
        <p:nvSpPr>
          <p:cNvPr id="5314" name="Google Shape;5314;p18"/>
          <p:cNvSpPr txBox="1">
            <a:spLocks noGrp="1"/>
          </p:cNvSpPr>
          <p:nvPr>
            <p:ph type="title" idx="2"/>
          </p:nvPr>
        </p:nvSpPr>
        <p:spPr>
          <a:xfrm>
            <a:off x="1810950" y="2150850"/>
            <a:ext cx="11535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/>
              <a:t>05</a:t>
            </a:r>
            <a:endParaRPr/>
          </a:p>
        </p:txBody>
      </p:sp>
      <p:sp>
        <p:nvSpPr>
          <p:cNvPr id="5315" name="Google Shape;5315;p18"/>
          <p:cNvSpPr/>
          <p:nvPr/>
        </p:nvSpPr>
        <p:spPr>
          <a:xfrm>
            <a:off x="6749650" y="179137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16" name="Google Shape;5316;p18"/>
          <p:cNvSpPr/>
          <p:nvPr/>
        </p:nvSpPr>
        <p:spPr>
          <a:xfrm>
            <a:off x="1473000" y="41136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421" y="1604"/>
                </a:moveTo>
                <a:cubicBezTo>
                  <a:pt x="3421" y="1622"/>
                  <a:pt x="3425" y="1637"/>
                  <a:pt x="3429" y="1646"/>
                </a:cubicBezTo>
                <a:lnTo>
                  <a:pt x="3429" y="1646"/>
                </a:lnTo>
                <a:cubicBezTo>
                  <a:pt x="3424" y="1631"/>
                  <a:pt x="3421" y="1617"/>
                  <a:pt x="3421" y="1604"/>
                </a:cubicBezTo>
                <a:lnTo>
                  <a:pt x="3421" y="1604"/>
                </a:lnTo>
                <a:cubicBezTo>
                  <a:pt x="3421" y="1604"/>
                  <a:pt x="3421" y="1604"/>
                  <a:pt x="3421" y="1604"/>
                </a:cubicBezTo>
                <a:close/>
                <a:moveTo>
                  <a:pt x="1746" y="3318"/>
                </a:moveTo>
                <a:lnTo>
                  <a:pt x="1746" y="3318"/>
                </a:lnTo>
                <a:cubicBezTo>
                  <a:pt x="1767" y="3326"/>
                  <a:pt x="1805" y="3338"/>
                  <a:pt x="1803" y="3338"/>
                </a:cubicBezTo>
                <a:cubicBezTo>
                  <a:pt x="1802" y="3338"/>
                  <a:pt x="1800" y="3339"/>
                  <a:pt x="1799" y="3339"/>
                </a:cubicBezTo>
                <a:cubicBezTo>
                  <a:pt x="1786" y="3339"/>
                  <a:pt x="1766" y="3330"/>
                  <a:pt x="1746" y="3318"/>
                </a:cubicBezTo>
                <a:close/>
                <a:moveTo>
                  <a:pt x="2463" y="3393"/>
                </a:moveTo>
                <a:cubicBezTo>
                  <a:pt x="2461" y="3393"/>
                  <a:pt x="2458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1" y="3393"/>
                  <a:pt x="2463" y="3393"/>
                </a:cubicBezTo>
                <a:close/>
                <a:moveTo>
                  <a:pt x="2389" y="989"/>
                </a:moveTo>
                <a:cubicBezTo>
                  <a:pt x="2440" y="989"/>
                  <a:pt x="2490" y="989"/>
                  <a:pt x="2541" y="993"/>
                </a:cubicBezTo>
                <a:cubicBezTo>
                  <a:pt x="2562" y="993"/>
                  <a:pt x="2582" y="997"/>
                  <a:pt x="2603" y="998"/>
                </a:cubicBezTo>
                <a:lnTo>
                  <a:pt x="2603" y="998"/>
                </a:lnTo>
                <a:cubicBezTo>
                  <a:pt x="2682" y="1018"/>
                  <a:pt x="2761" y="1029"/>
                  <a:pt x="2840" y="1054"/>
                </a:cubicBezTo>
                <a:cubicBezTo>
                  <a:pt x="2859" y="1061"/>
                  <a:pt x="2878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9" y="1113"/>
                  <a:pt x="2985" y="1122"/>
                </a:cubicBezTo>
                <a:cubicBezTo>
                  <a:pt x="3017" y="1141"/>
                  <a:pt x="3048" y="1162"/>
                  <a:pt x="3080" y="1181"/>
                </a:cubicBezTo>
                <a:cubicBezTo>
                  <a:pt x="3087" y="1185"/>
                  <a:pt x="3093" y="1189"/>
                  <a:pt x="3098" y="1192"/>
                </a:cubicBezTo>
                <a:lnTo>
                  <a:pt x="3098" y="1192"/>
                </a:lnTo>
                <a:cubicBezTo>
                  <a:pt x="3161" y="1249"/>
                  <a:pt x="3221" y="1304"/>
                  <a:pt x="3276" y="1366"/>
                </a:cubicBezTo>
                <a:cubicBezTo>
                  <a:pt x="3281" y="1373"/>
                  <a:pt x="3285" y="1379"/>
                  <a:pt x="3290" y="1385"/>
                </a:cubicBezTo>
                <a:lnTo>
                  <a:pt x="3290" y="1385"/>
                </a:lnTo>
                <a:cubicBezTo>
                  <a:pt x="3308" y="1414"/>
                  <a:pt x="3331" y="1442"/>
                  <a:pt x="3350" y="1474"/>
                </a:cubicBezTo>
                <a:cubicBezTo>
                  <a:pt x="3369" y="1505"/>
                  <a:pt x="3386" y="1537"/>
                  <a:pt x="3402" y="1568"/>
                </a:cubicBezTo>
                <a:cubicBezTo>
                  <a:pt x="3409" y="1579"/>
                  <a:pt x="3415" y="1591"/>
                  <a:pt x="3421" y="1604"/>
                </a:cubicBezTo>
                <a:lnTo>
                  <a:pt x="3421" y="1604"/>
                </a:lnTo>
                <a:cubicBezTo>
                  <a:pt x="3421" y="1603"/>
                  <a:pt x="3421" y="1601"/>
                  <a:pt x="3421" y="1600"/>
                </a:cubicBezTo>
                <a:lnTo>
                  <a:pt x="3421" y="1600"/>
                </a:lnTo>
                <a:cubicBezTo>
                  <a:pt x="3421" y="1601"/>
                  <a:pt x="3421" y="1603"/>
                  <a:pt x="3421" y="1604"/>
                </a:cubicBezTo>
                <a:lnTo>
                  <a:pt x="3421" y="1604"/>
                </a:lnTo>
                <a:cubicBezTo>
                  <a:pt x="3423" y="1608"/>
                  <a:pt x="3426" y="1613"/>
                  <a:pt x="3428" y="1617"/>
                </a:cubicBezTo>
                <a:cubicBezTo>
                  <a:pt x="3443" y="1647"/>
                  <a:pt x="3443" y="1660"/>
                  <a:pt x="3439" y="1660"/>
                </a:cubicBezTo>
                <a:cubicBezTo>
                  <a:pt x="3437" y="1660"/>
                  <a:pt x="3432" y="1655"/>
                  <a:pt x="3429" y="1646"/>
                </a:cubicBezTo>
                <a:lnTo>
                  <a:pt x="3429" y="1646"/>
                </a:lnTo>
                <a:cubicBezTo>
                  <a:pt x="3444" y="1699"/>
                  <a:pt x="3478" y="1760"/>
                  <a:pt x="3491" y="1802"/>
                </a:cubicBezTo>
                <a:cubicBezTo>
                  <a:pt x="3499" y="1838"/>
                  <a:pt x="3508" y="1874"/>
                  <a:pt x="3516" y="1910"/>
                </a:cubicBezTo>
                <a:cubicBezTo>
                  <a:pt x="3520" y="1933"/>
                  <a:pt x="3525" y="1954"/>
                  <a:pt x="3529" y="1977"/>
                </a:cubicBezTo>
                <a:cubicBezTo>
                  <a:pt x="3534" y="2005"/>
                  <a:pt x="3536" y="2015"/>
                  <a:pt x="3537" y="2015"/>
                </a:cubicBezTo>
                <a:cubicBezTo>
                  <a:pt x="3539" y="2015"/>
                  <a:pt x="3529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7" y="2142"/>
                  <a:pt x="3537" y="2173"/>
                </a:cubicBezTo>
                <a:cubicBezTo>
                  <a:pt x="3537" y="2215"/>
                  <a:pt x="3535" y="2257"/>
                  <a:pt x="3533" y="2297"/>
                </a:cubicBezTo>
                <a:cubicBezTo>
                  <a:pt x="3532" y="2309"/>
                  <a:pt x="3530" y="2321"/>
                  <a:pt x="3530" y="2332"/>
                </a:cubicBezTo>
                <a:lnTo>
                  <a:pt x="3530" y="2332"/>
                </a:lnTo>
                <a:cubicBezTo>
                  <a:pt x="3515" y="2405"/>
                  <a:pt x="3504" y="2475"/>
                  <a:pt x="3482" y="2546"/>
                </a:cubicBezTo>
                <a:cubicBezTo>
                  <a:pt x="3474" y="2582"/>
                  <a:pt x="3461" y="2618"/>
                  <a:pt x="3449" y="2651"/>
                </a:cubicBezTo>
                <a:cubicBezTo>
                  <a:pt x="3445" y="2664"/>
                  <a:pt x="3440" y="2676"/>
                  <a:pt x="3436" y="2687"/>
                </a:cubicBezTo>
                <a:lnTo>
                  <a:pt x="3436" y="2687"/>
                </a:lnTo>
                <a:cubicBezTo>
                  <a:pt x="3400" y="2753"/>
                  <a:pt x="3369" y="2818"/>
                  <a:pt x="3329" y="2881"/>
                </a:cubicBezTo>
                <a:cubicBezTo>
                  <a:pt x="3324" y="2889"/>
                  <a:pt x="3303" y="2918"/>
                  <a:pt x="3287" y="2941"/>
                </a:cubicBezTo>
                <a:lnTo>
                  <a:pt x="3287" y="2941"/>
                </a:lnTo>
                <a:cubicBezTo>
                  <a:pt x="3267" y="2964"/>
                  <a:pt x="3233" y="3004"/>
                  <a:pt x="3223" y="3014"/>
                </a:cubicBezTo>
                <a:cubicBezTo>
                  <a:pt x="3198" y="3041"/>
                  <a:pt x="3171" y="3068"/>
                  <a:pt x="3141" y="3094"/>
                </a:cubicBezTo>
                <a:cubicBezTo>
                  <a:pt x="3129" y="3108"/>
                  <a:pt x="3114" y="3119"/>
                  <a:pt x="3099" y="3134"/>
                </a:cubicBezTo>
                <a:cubicBezTo>
                  <a:pt x="3075" y="3155"/>
                  <a:pt x="3071" y="3163"/>
                  <a:pt x="3076" y="3163"/>
                </a:cubicBezTo>
                <a:cubicBezTo>
                  <a:pt x="3077" y="3163"/>
                  <a:pt x="3078" y="3163"/>
                  <a:pt x="3079" y="3162"/>
                </a:cubicBezTo>
                <a:lnTo>
                  <a:pt x="3079" y="3162"/>
                </a:lnTo>
                <a:cubicBezTo>
                  <a:pt x="3022" y="3203"/>
                  <a:pt x="2922" y="3245"/>
                  <a:pt x="2888" y="3262"/>
                </a:cubicBezTo>
                <a:cubicBezTo>
                  <a:pt x="2864" y="3275"/>
                  <a:pt x="2802" y="3297"/>
                  <a:pt x="2805" y="3297"/>
                </a:cubicBezTo>
                <a:cubicBezTo>
                  <a:pt x="2807" y="3297"/>
                  <a:pt x="2821" y="3292"/>
                  <a:pt x="2858" y="3281"/>
                </a:cubicBezTo>
                <a:lnTo>
                  <a:pt x="2858" y="3281"/>
                </a:lnTo>
                <a:cubicBezTo>
                  <a:pt x="2819" y="3294"/>
                  <a:pt x="2781" y="3309"/>
                  <a:pt x="2743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6" y="3395"/>
                </a:cubicBezTo>
                <a:lnTo>
                  <a:pt x="2436" y="3395"/>
                </a:lnTo>
                <a:cubicBezTo>
                  <a:pt x="2416" y="3397"/>
                  <a:pt x="2395" y="3400"/>
                  <a:pt x="2374" y="3401"/>
                </a:cubicBezTo>
                <a:cubicBezTo>
                  <a:pt x="2330" y="3406"/>
                  <a:pt x="2286" y="3406"/>
                  <a:pt x="2240" y="3408"/>
                </a:cubicBezTo>
                <a:cubicBezTo>
                  <a:pt x="2191" y="3408"/>
                  <a:pt x="2143" y="3406"/>
                  <a:pt x="2094" y="3403"/>
                </a:cubicBezTo>
                <a:cubicBezTo>
                  <a:pt x="2078" y="3402"/>
                  <a:pt x="2063" y="3400"/>
                  <a:pt x="2047" y="3399"/>
                </a:cubicBezTo>
                <a:lnTo>
                  <a:pt x="2047" y="3399"/>
                </a:lnTo>
                <a:cubicBezTo>
                  <a:pt x="1970" y="3377"/>
                  <a:pt x="1891" y="3367"/>
                  <a:pt x="1814" y="3340"/>
                </a:cubicBezTo>
                <a:cubicBezTo>
                  <a:pt x="1797" y="3334"/>
                  <a:pt x="1778" y="3325"/>
                  <a:pt x="1761" y="3321"/>
                </a:cubicBezTo>
                <a:cubicBezTo>
                  <a:pt x="1752" y="3318"/>
                  <a:pt x="1745" y="3316"/>
                  <a:pt x="1741" y="3315"/>
                </a:cubicBezTo>
                <a:lnTo>
                  <a:pt x="1741" y="3315"/>
                </a:lnTo>
                <a:cubicBezTo>
                  <a:pt x="1715" y="3301"/>
                  <a:pt x="1691" y="3283"/>
                  <a:pt x="1679" y="3277"/>
                </a:cubicBezTo>
                <a:cubicBezTo>
                  <a:pt x="1648" y="3260"/>
                  <a:pt x="1618" y="3241"/>
                  <a:pt x="1586" y="3220"/>
                </a:cubicBezTo>
                <a:cubicBezTo>
                  <a:pt x="1572" y="3210"/>
                  <a:pt x="1559" y="3199"/>
                  <a:pt x="1542" y="3191"/>
                </a:cubicBezTo>
                <a:cubicBezTo>
                  <a:pt x="1526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9" y="3175"/>
                  <a:pt x="1582" y="3218"/>
                  <a:pt x="1580" y="3218"/>
                </a:cubicBezTo>
                <a:cubicBezTo>
                  <a:pt x="1579" y="3218"/>
                  <a:pt x="1579" y="3218"/>
                  <a:pt x="1578" y="3218"/>
                </a:cubicBezTo>
                <a:cubicBezTo>
                  <a:pt x="1541" y="3218"/>
                  <a:pt x="1422" y="3070"/>
                  <a:pt x="1399" y="3045"/>
                </a:cubicBezTo>
                <a:cubicBezTo>
                  <a:pt x="1385" y="3030"/>
                  <a:pt x="1354" y="2977"/>
                  <a:pt x="1351" y="2977"/>
                </a:cubicBezTo>
                <a:cubicBezTo>
                  <a:pt x="1350" y="2977"/>
                  <a:pt x="1353" y="2985"/>
                  <a:pt x="1363" y="3005"/>
                </a:cubicBezTo>
                <a:cubicBezTo>
                  <a:pt x="1372" y="3024"/>
                  <a:pt x="1376" y="3032"/>
                  <a:pt x="1375" y="3032"/>
                </a:cubicBezTo>
                <a:cubicBezTo>
                  <a:pt x="1373" y="3032"/>
                  <a:pt x="1335" y="2962"/>
                  <a:pt x="1325" y="2946"/>
                </a:cubicBezTo>
                <a:cubicBezTo>
                  <a:pt x="1285" y="2881"/>
                  <a:pt x="1252" y="2814"/>
                  <a:pt x="1215" y="2747"/>
                </a:cubicBezTo>
                <a:lnTo>
                  <a:pt x="1215" y="2747"/>
                </a:lnTo>
                <a:cubicBezTo>
                  <a:pt x="1214" y="2744"/>
                  <a:pt x="1213" y="2740"/>
                  <a:pt x="1211" y="2736"/>
                </a:cubicBezTo>
                <a:cubicBezTo>
                  <a:pt x="1199" y="2702"/>
                  <a:pt x="1186" y="2668"/>
                  <a:pt x="1176" y="2634"/>
                </a:cubicBezTo>
                <a:cubicBezTo>
                  <a:pt x="1152" y="2559"/>
                  <a:pt x="1134" y="2481"/>
                  <a:pt x="1119" y="2403"/>
                </a:cubicBezTo>
                <a:cubicBezTo>
                  <a:pt x="1118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1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2"/>
                </a:cubicBezTo>
                <a:cubicBezTo>
                  <a:pt x="1107" y="2033"/>
                  <a:pt x="1111" y="1998"/>
                  <a:pt x="1114" y="1970"/>
                </a:cubicBezTo>
                <a:lnTo>
                  <a:pt x="1114" y="1970"/>
                </a:lnTo>
                <a:cubicBezTo>
                  <a:pt x="1118" y="1946"/>
                  <a:pt x="1123" y="1911"/>
                  <a:pt x="1125" y="1899"/>
                </a:cubicBezTo>
                <a:cubicBezTo>
                  <a:pt x="1144" y="1813"/>
                  <a:pt x="1169" y="1731"/>
                  <a:pt x="1197" y="1646"/>
                </a:cubicBezTo>
                <a:cubicBezTo>
                  <a:pt x="1199" y="1641"/>
                  <a:pt x="1200" y="1636"/>
                  <a:pt x="1201" y="1632"/>
                </a:cubicBezTo>
                <a:lnTo>
                  <a:pt x="1201" y="1632"/>
                </a:lnTo>
                <a:cubicBezTo>
                  <a:pt x="1203" y="1629"/>
                  <a:pt x="1205" y="1625"/>
                  <a:pt x="1207" y="1621"/>
                </a:cubicBezTo>
                <a:cubicBezTo>
                  <a:pt x="1228" y="1583"/>
                  <a:pt x="1247" y="1545"/>
                  <a:pt x="1268" y="1507"/>
                </a:cubicBezTo>
                <a:cubicBezTo>
                  <a:pt x="1289" y="1469"/>
                  <a:pt x="1315" y="1434"/>
                  <a:pt x="1338" y="1398"/>
                </a:cubicBezTo>
                <a:cubicBezTo>
                  <a:pt x="1341" y="1393"/>
                  <a:pt x="1343" y="1390"/>
                  <a:pt x="1345" y="1386"/>
                </a:cubicBezTo>
                <a:lnTo>
                  <a:pt x="1345" y="1386"/>
                </a:lnTo>
                <a:cubicBezTo>
                  <a:pt x="1346" y="1386"/>
                  <a:pt x="1346" y="1386"/>
                  <a:pt x="1346" y="1385"/>
                </a:cubicBezTo>
                <a:cubicBezTo>
                  <a:pt x="1400" y="1328"/>
                  <a:pt x="1455" y="1276"/>
                  <a:pt x="1512" y="1222"/>
                </a:cubicBezTo>
                <a:lnTo>
                  <a:pt x="1512" y="1222"/>
                </a:lnTo>
                <a:cubicBezTo>
                  <a:pt x="1525" y="1213"/>
                  <a:pt x="1537" y="1203"/>
                  <a:pt x="1551" y="1194"/>
                </a:cubicBezTo>
                <a:cubicBezTo>
                  <a:pt x="1589" y="1170"/>
                  <a:pt x="1629" y="1147"/>
                  <a:pt x="1669" y="1126"/>
                </a:cubicBezTo>
                <a:cubicBezTo>
                  <a:pt x="1681" y="1119"/>
                  <a:pt x="1698" y="1113"/>
                  <a:pt x="1711" y="1105"/>
                </a:cubicBezTo>
                <a:lnTo>
                  <a:pt x="1711" y="1105"/>
                </a:lnTo>
                <a:cubicBezTo>
                  <a:pt x="1754" y="1092"/>
                  <a:pt x="1796" y="1075"/>
                  <a:pt x="1839" y="1063"/>
                </a:cubicBezTo>
                <a:cubicBezTo>
                  <a:pt x="1883" y="1050"/>
                  <a:pt x="1928" y="1042"/>
                  <a:pt x="1972" y="1031"/>
                </a:cubicBezTo>
                <a:cubicBezTo>
                  <a:pt x="1977" y="1030"/>
                  <a:pt x="1984" y="1028"/>
                  <a:pt x="1991" y="1026"/>
                </a:cubicBezTo>
                <a:lnTo>
                  <a:pt x="1991" y="1026"/>
                </a:lnTo>
                <a:cubicBezTo>
                  <a:pt x="2008" y="1025"/>
                  <a:pt x="2026" y="1024"/>
                  <a:pt x="2044" y="1023"/>
                </a:cubicBezTo>
                <a:cubicBezTo>
                  <a:pt x="2066" y="1021"/>
                  <a:pt x="2088" y="1018"/>
                  <a:pt x="2110" y="1014"/>
                </a:cubicBezTo>
                <a:lnTo>
                  <a:pt x="2110" y="1014"/>
                </a:lnTo>
                <a:cubicBezTo>
                  <a:pt x="2131" y="1012"/>
                  <a:pt x="2153" y="1010"/>
                  <a:pt x="2174" y="1006"/>
                </a:cubicBezTo>
                <a:cubicBezTo>
                  <a:pt x="2179" y="1005"/>
                  <a:pt x="2184" y="1004"/>
                  <a:pt x="2190" y="1003"/>
                </a:cubicBezTo>
                <a:lnTo>
                  <a:pt x="2190" y="1003"/>
                </a:lnTo>
                <a:cubicBezTo>
                  <a:pt x="2199" y="1002"/>
                  <a:pt x="2230" y="999"/>
                  <a:pt x="2246" y="998"/>
                </a:cubicBezTo>
                <a:cubicBezTo>
                  <a:pt x="2294" y="993"/>
                  <a:pt x="2341" y="991"/>
                  <a:pt x="2389" y="989"/>
                </a:cubicBezTo>
                <a:close/>
                <a:moveTo>
                  <a:pt x="2432" y="0"/>
                </a:moveTo>
                <a:cubicBezTo>
                  <a:pt x="2284" y="0"/>
                  <a:pt x="2135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40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6"/>
                  <a:pt x="228" y="3406"/>
                  <a:pt x="895" y="3941"/>
                </a:cubicBezTo>
                <a:cubicBezTo>
                  <a:pt x="1282" y="4251"/>
                  <a:pt x="1776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4" y="1025"/>
                  <a:pt x="4005" y="604"/>
                  <a:pt x="3584" y="321"/>
                </a:cubicBezTo>
                <a:cubicBezTo>
                  <a:pt x="3238" y="89"/>
                  <a:pt x="2838" y="0"/>
                  <a:pt x="2432" y="0"/>
                </a:cubicBezTo>
                <a:close/>
              </a:path>
            </a:pathLst>
          </a:custGeom>
          <a:solidFill>
            <a:srgbClr val="484F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17" name="Google Shape;5317;p18"/>
          <p:cNvSpPr/>
          <p:nvPr/>
        </p:nvSpPr>
        <p:spPr>
          <a:xfrm>
            <a:off x="6649225" y="3670850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318" name="Google Shape;5318;p18"/>
          <p:cNvGrpSpPr/>
          <p:nvPr/>
        </p:nvGrpSpPr>
        <p:grpSpPr>
          <a:xfrm>
            <a:off x="6538223" y="163649"/>
            <a:ext cx="1356637" cy="1528670"/>
            <a:chOff x="6638425" y="262025"/>
            <a:chExt cx="1356637" cy="1528670"/>
          </a:xfrm>
        </p:grpSpPr>
        <p:sp>
          <p:nvSpPr>
            <p:cNvPr id="5319" name="Google Shape;5319;p18"/>
            <p:cNvSpPr/>
            <p:nvPr/>
          </p:nvSpPr>
          <p:spPr>
            <a:xfrm>
              <a:off x="6766473" y="490494"/>
              <a:ext cx="1228589" cy="1300201"/>
            </a:xfrm>
            <a:custGeom>
              <a:avLst/>
              <a:gdLst/>
              <a:ahLst/>
              <a:cxnLst/>
              <a:rect l="l" t="t" r="r" b="b"/>
              <a:pathLst>
                <a:path w="34244" h="36240" extrusionOk="0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0" name="Google Shape;5320;p18"/>
            <p:cNvSpPr/>
            <p:nvPr/>
          </p:nvSpPr>
          <p:spPr>
            <a:xfrm>
              <a:off x="6638425" y="262025"/>
              <a:ext cx="134038" cy="172571"/>
            </a:xfrm>
            <a:custGeom>
              <a:avLst/>
              <a:gdLst/>
              <a:ahLst/>
              <a:cxnLst/>
              <a:rect l="l" t="t" r="r" b="b"/>
              <a:pathLst>
                <a:path w="3736" h="4810" extrusionOk="0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1" name="Google Shape;5321;p18"/>
            <p:cNvSpPr/>
            <p:nvPr/>
          </p:nvSpPr>
          <p:spPr>
            <a:xfrm>
              <a:off x="6664042" y="326999"/>
              <a:ext cx="482409" cy="485494"/>
            </a:xfrm>
            <a:custGeom>
              <a:avLst/>
              <a:gdLst/>
              <a:ahLst/>
              <a:cxnLst/>
              <a:rect l="l" t="t" r="r" b="b"/>
              <a:pathLst>
                <a:path w="13446" h="13532" extrusionOk="0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2" name="Google Shape;5322;p18"/>
            <p:cNvSpPr/>
            <p:nvPr/>
          </p:nvSpPr>
          <p:spPr>
            <a:xfrm>
              <a:off x="6765827" y="474528"/>
              <a:ext cx="399891" cy="351671"/>
            </a:xfrm>
            <a:custGeom>
              <a:avLst/>
              <a:gdLst/>
              <a:ahLst/>
              <a:cxnLst/>
              <a:rect l="l" t="t" r="r" b="b"/>
              <a:pathLst>
                <a:path w="11146" h="9802" extrusionOk="0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7" name="Google Shape;5327;p19"/>
          <p:cNvSpPr txBox="1">
            <a:spLocks noGrp="1"/>
          </p:cNvSpPr>
          <p:nvPr>
            <p:ph type="title"/>
          </p:nvPr>
        </p:nvSpPr>
        <p:spPr>
          <a:xfrm>
            <a:off x="1097719" y="578355"/>
            <a:ext cx="7020000" cy="3493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 sz="3200"/>
              <a:t>ASSESSMENTS TAKEN &amp; EXAM PERFORMANCE</a:t>
            </a:r>
            <a:br>
              <a:rPr lang="en-US" sz="3200"/>
            </a:br>
            <a:endParaRPr sz="3200"/>
          </a:p>
        </p:txBody>
      </p:sp>
      <p:sp>
        <p:nvSpPr>
          <p:cNvPr id="5328" name="Google Shape;5328;p19"/>
          <p:cNvSpPr txBox="1">
            <a:spLocks noGrp="1"/>
          </p:cNvSpPr>
          <p:nvPr>
            <p:ph type="subTitle" idx="4294967295"/>
          </p:nvPr>
        </p:nvSpPr>
        <p:spPr>
          <a:xfrm>
            <a:off x="1317431" y="1241325"/>
            <a:ext cx="7020000" cy="3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None/>
            </a:pPr>
            <a:endParaRPr sz="1400" b="0" i="0" u="none" strike="noStrike" cap="none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None/>
            </a:pPr>
            <a:endParaRPr sz="2000" b="0" i="0" u="none" strike="noStrike" cap="none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None/>
            </a:pPr>
            <a:endParaRPr sz="2000" b="0" i="0" u="none" strike="noStrike" cap="none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None/>
            </a:pPr>
            <a:endParaRPr sz="2000" b="0" i="0" u="none" strike="noStrike" cap="none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5329" name="Google Shape;5329;p19"/>
          <p:cNvSpPr txBox="1"/>
          <p:nvPr/>
        </p:nvSpPr>
        <p:spPr>
          <a:xfrm>
            <a:off x="1267425" y="2140975"/>
            <a:ext cx="7020000" cy="1919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E1F4F0"/>
              </a:solidFill>
              <a:highlight>
                <a:schemeClr val="lt2"/>
              </a:highlight>
              <a:latin typeface="Rosarivo"/>
              <a:ea typeface="Rosarivo"/>
              <a:cs typeface="Rosarivo"/>
              <a:sym typeface="Rosarivo"/>
            </a:endParaRPr>
          </a:p>
        </p:txBody>
      </p:sp>
      <p:sp>
        <p:nvSpPr>
          <p:cNvPr id="5330" name="Google Shape;5330;p19"/>
          <p:cNvSpPr/>
          <p:nvPr/>
        </p:nvSpPr>
        <p:spPr>
          <a:xfrm>
            <a:off x="7488175" y="996113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31" name="Google Shape;5331;p19"/>
          <p:cNvSpPr/>
          <p:nvPr/>
        </p:nvSpPr>
        <p:spPr>
          <a:xfrm>
            <a:off x="7759050" y="183357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32" name="Google Shape;5332;p19"/>
          <p:cNvSpPr/>
          <p:nvPr/>
        </p:nvSpPr>
        <p:spPr>
          <a:xfrm>
            <a:off x="6972450" y="158742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33" name="Google Shape;5333;p19"/>
          <p:cNvSpPr/>
          <p:nvPr/>
        </p:nvSpPr>
        <p:spPr>
          <a:xfrm>
            <a:off x="1464470" y="2417862"/>
            <a:ext cx="569356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39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aphicFrame>
        <p:nvGraphicFramePr>
          <p:cNvPr id="5334" name="Google Shape;5334;p19"/>
          <p:cNvGraphicFramePr/>
          <p:nvPr>
            <p:extLst>
              <p:ext uri="{D42A27DB-BD31-4B8C-83A1-F6EECF244321}">
                <p14:modId xmlns:p14="http://schemas.microsoft.com/office/powerpoint/2010/main" val="846710376"/>
              </p:ext>
            </p:extLst>
          </p:nvPr>
        </p:nvGraphicFramePr>
        <p:xfrm>
          <a:off x="856575" y="1661321"/>
          <a:ext cx="7605500" cy="3251028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1616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48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17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572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4839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7030A0"/>
                          </a:solidFill>
                        </a:rPr>
                        <a:t>Class</a:t>
                      </a:r>
                      <a:endParaRPr sz="2000" b="1" u="none" strike="noStrike" cap="none">
                        <a:solidFill>
                          <a:srgbClr val="7030A0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7030A0"/>
                          </a:solidFill>
                        </a:rPr>
                        <a:t>Assessment Type</a:t>
                      </a:r>
                      <a:endParaRPr sz="2000" b="1" u="none" strike="noStrike" cap="none">
                        <a:solidFill>
                          <a:srgbClr val="7030A0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 u="none" strike="noStrike" cap="none" dirty="0">
                          <a:solidFill>
                            <a:srgbClr val="7030A0"/>
                          </a:solidFill>
                        </a:rPr>
                        <a:t>Date</a:t>
                      </a:r>
                      <a:endParaRPr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 u="none" strike="noStrike" cap="none" dirty="0">
                          <a:solidFill>
                            <a:srgbClr val="7030A0"/>
                          </a:solidFill>
                        </a:rPr>
                        <a:t>Key Observations</a:t>
                      </a:r>
                      <a:endParaRPr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892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IX – A/B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endParaRPr sz="1300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u="none" strike="noStrike" cap="none"/>
                        <a:t>MONDAY TEST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 u="none" strike="noStrike" cap="none" dirty="0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 dirty="0"/>
                        <a:t>04/05/2026</a:t>
                      </a:r>
                      <a:endParaRPr sz="13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 u="none" strike="noStrike" cap="none" dirty="0"/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IN" dirty="0" err="1"/>
                        <a:t>i</a:t>
                      </a:r>
                      <a:r>
                        <a:rPr lang="en-IN" dirty="0"/>
                        <a:t>) </a:t>
                      </a:r>
                      <a:r>
                        <a:rPr lang="hi-IN" dirty="0"/>
                        <a:t>कुछ</a:t>
                      </a:r>
                      <a:r>
                        <a:rPr lang="en-IN" dirty="0"/>
                        <a:t> </a:t>
                      </a:r>
                      <a:r>
                        <a:rPr lang="hi-IN" dirty="0"/>
                        <a:t>विद्यार्थियों को वर्तनी,व्याकरणिक शुद्धता तथा उत्तरों के प्रस्तुतीकरण में कठिनाई हुई।</a:t>
                      </a:r>
                      <a:endParaRPr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524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IX – A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u="none" strike="noStrike" cap="none" dirty="0"/>
                        <a:t>CLASS TEST </a:t>
                      </a:r>
                      <a:endParaRPr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 dirty="0"/>
                        <a:t>18/05/2026</a:t>
                      </a:r>
                      <a:endParaRPr sz="13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IN" sz="1200" dirty="0" err="1"/>
                        <a:t>i</a:t>
                      </a:r>
                      <a:r>
                        <a:rPr lang="en-IN" sz="1200" dirty="0"/>
                        <a:t>) </a:t>
                      </a:r>
                      <a:r>
                        <a:rPr lang="hi-IN" sz="1200" dirty="0"/>
                        <a:t> विद्यार्थियों ने विषयवस्तु की समझ का अच्छा प्रदर्शन किया।</a:t>
                      </a:r>
                      <a:endParaRPr lang="en-US" sz="1300" u="none" strike="noStrike" cap="none" dirty="0"/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u="none" strike="noStrike" cap="none" dirty="0"/>
                        <a:t>ii) </a:t>
                      </a:r>
                      <a:r>
                        <a:rPr lang="hi-IN" sz="1200" dirty="0"/>
                        <a:t>कुछ विद्यार्थियों को समय-प्रबंधन में कठिनाई हुई।</a:t>
                      </a:r>
                      <a:endParaRPr lang="en-US" sz="1300" u="none" strike="noStrike" cap="none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28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IX – B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u="none" strike="noStrike" cap="none" dirty="0"/>
                        <a:t>GRAMMAR TEST </a:t>
                      </a:r>
                      <a:endParaRPr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 dirty="0"/>
                        <a:t>02/06/2026</a:t>
                      </a:r>
                      <a:endParaRPr sz="13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400050" marR="0" lvl="0" indent="-40005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AutoNum type="romanLcParenR"/>
                      </a:pPr>
                      <a:r>
                        <a:rPr lang="en-US" sz="1300" u="none" strike="noStrike" cap="none" dirty="0"/>
                        <a:t> </a:t>
                      </a:r>
                      <a:r>
                        <a:rPr lang="hi-IN" sz="1200" dirty="0"/>
                        <a:t>विद्यार्थियों को नियमित अभ्यास एवं पुनरावृत्ति की आवश्यकता है।</a:t>
                      </a:r>
                      <a:endParaRPr lang="en-US" sz="1300" u="none" strike="noStrike" cap="none" dirty="0"/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endParaRPr lang="en-IN" sz="1300" u="none" strike="noStrike" cap="none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9" name="Google Shape;5339;p20"/>
          <p:cNvSpPr txBox="1">
            <a:spLocks noGrp="1"/>
          </p:cNvSpPr>
          <p:nvPr>
            <p:ph type="title"/>
          </p:nvPr>
        </p:nvSpPr>
        <p:spPr>
          <a:xfrm>
            <a:off x="1097719" y="578355"/>
            <a:ext cx="7020000" cy="3493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 sz="3200"/>
              <a:t>ASSESSMENTS TAKEN &amp; EXAM PERFORMANCE</a:t>
            </a:r>
            <a:br>
              <a:rPr lang="en-US" sz="3200"/>
            </a:br>
            <a:endParaRPr sz="3200"/>
          </a:p>
        </p:txBody>
      </p:sp>
      <p:sp>
        <p:nvSpPr>
          <p:cNvPr id="5340" name="Google Shape;5340;p20"/>
          <p:cNvSpPr txBox="1">
            <a:spLocks noGrp="1"/>
          </p:cNvSpPr>
          <p:nvPr>
            <p:ph type="subTitle" idx="4294967295"/>
          </p:nvPr>
        </p:nvSpPr>
        <p:spPr>
          <a:xfrm>
            <a:off x="1317431" y="1241325"/>
            <a:ext cx="7020000" cy="3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None/>
            </a:pPr>
            <a:endParaRPr sz="1400" b="0" i="0" u="none" strike="noStrike" cap="none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None/>
            </a:pPr>
            <a:endParaRPr sz="2000" b="0" i="0" u="none" strike="noStrike" cap="none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None/>
            </a:pPr>
            <a:endParaRPr sz="2000" b="0" i="0" u="none" strike="noStrike" cap="none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None/>
            </a:pPr>
            <a:endParaRPr sz="2000" b="0" i="0" u="none" strike="noStrike" cap="none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5341" name="Google Shape;5341;p20"/>
          <p:cNvSpPr txBox="1"/>
          <p:nvPr/>
        </p:nvSpPr>
        <p:spPr>
          <a:xfrm>
            <a:off x="1267425" y="2140975"/>
            <a:ext cx="7020000" cy="1919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E1F4F0"/>
              </a:solidFill>
              <a:highlight>
                <a:schemeClr val="lt2"/>
              </a:highlight>
              <a:latin typeface="Rosarivo"/>
              <a:ea typeface="Rosarivo"/>
              <a:cs typeface="Rosarivo"/>
              <a:sym typeface="Rosarivo"/>
            </a:endParaRPr>
          </a:p>
        </p:txBody>
      </p:sp>
      <p:sp>
        <p:nvSpPr>
          <p:cNvPr id="5342" name="Google Shape;5342;p20"/>
          <p:cNvSpPr/>
          <p:nvPr/>
        </p:nvSpPr>
        <p:spPr>
          <a:xfrm>
            <a:off x="7488175" y="996113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43" name="Google Shape;5343;p20"/>
          <p:cNvSpPr/>
          <p:nvPr/>
        </p:nvSpPr>
        <p:spPr>
          <a:xfrm>
            <a:off x="7759050" y="183357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44" name="Google Shape;5344;p20"/>
          <p:cNvSpPr/>
          <p:nvPr/>
        </p:nvSpPr>
        <p:spPr>
          <a:xfrm>
            <a:off x="6972450" y="158742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45" name="Google Shape;5345;p20"/>
          <p:cNvSpPr/>
          <p:nvPr/>
        </p:nvSpPr>
        <p:spPr>
          <a:xfrm>
            <a:off x="1464470" y="2417862"/>
            <a:ext cx="569356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39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aphicFrame>
        <p:nvGraphicFramePr>
          <p:cNvPr id="5346" name="Google Shape;5346;p20"/>
          <p:cNvGraphicFramePr/>
          <p:nvPr>
            <p:extLst>
              <p:ext uri="{D42A27DB-BD31-4B8C-83A1-F6EECF244321}">
                <p14:modId xmlns:p14="http://schemas.microsoft.com/office/powerpoint/2010/main" val="1278747754"/>
              </p:ext>
            </p:extLst>
          </p:nvPr>
        </p:nvGraphicFramePr>
        <p:xfrm>
          <a:off x="1026281" y="1661321"/>
          <a:ext cx="7261142" cy="3240048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0815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88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52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154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2541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7030A0"/>
                          </a:solidFill>
                        </a:rPr>
                        <a:t>Class</a:t>
                      </a:r>
                      <a:endParaRPr sz="2000" b="1" u="none" strike="noStrike" cap="none">
                        <a:solidFill>
                          <a:srgbClr val="7030A0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7030A0"/>
                          </a:solidFill>
                        </a:rPr>
                        <a:t>Assessment Type</a:t>
                      </a:r>
                      <a:endParaRPr sz="2000" b="1" u="none" strike="noStrike" cap="none">
                        <a:solidFill>
                          <a:srgbClr val="7030A0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7030A0"/>
                          </a:solidFill>
                        </a:rPr>
                        <a:t>Date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7030A0"/>
                          </a:solidFill>
                        </a:rPr>
                        <a:t>Key Observations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60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X – A/B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endParaRPr sz="1300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u="none" strike="noStrike" cap="none"/>
                        <a:t>MONDAY TEST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 u="none" strike="noStrike" cap="none" dirty="0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 dirty="0"/>
                        <a:t>20/04/2026</a:t>
                      </a:r>
                      <a:endParaRPr sz="13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400050" marR="0" lvl="0" indent="-40005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AutoNum type="romanLcParenR"/>
                      </a:pPr>
                      <a:r>
                        <a:rPr lang="en-US" sz="1300" u="none" strike="noStrike" cap="none" dirty="0"/>
                        <a:t>Open book test </a:t>
                      </a:r>
                    </a:p>
                    <a:p>
                      <a:pPr marL="400050" marR="0" lvl="0" indent="-40005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AutoNum type="romanLcParenR"/>
                      </a:pPr>
                      <a:endParaRPr lang="en-US" sz="1300" u="none" strike="noStrike" cap="none" dirty="0"/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hi-IN" dirty="0">
                          <a:cs typeface="+mn-cs"/>
                        </a:rPr>
                        <a:t>विद्यार्थियोंने पाठ्यवस्तु की अच्छी समझ प्रदर्शित की तथा प्रश्नों उत्तर संतोषजनक रूप से दिए।</a:t>
                      </a:r>
                      <a:endParaRPr dirty="0">
                        <a:cs typeface="+mn-cs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50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X – A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u="none" strike="noStrike" cap="none" dirty="0"/>
                        <a:t>Grammar test </a:t>
                      </a:r>
                      <a:endParaRPr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 dirty="0"/>
                        <a:t>21/05/2026</a:t>
                      </a:r>
                      <a:endParaRPr sz="13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hi-IN" dirty="0"/>
                        <a:t>अधिकांश विद्यार्थियों ने व्याकरण के मूलभूत नियमों की अच्छी समझ प्रदर्शित की।</a:t>
                      </a:r>
                      <a:endParaRPr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50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X – B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u="none" strike="noStrike" cap="none" dirty="0"/>
                        <a:t>Grammar test </a:t>
                      </a:r>
                      <a:endParaRPr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 dirty="0"/>
                        <a:t>3/06/2026</a:t>
                      </a:r>
                      <a:endParaRPr sz="13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hi-IN" sz="1300" u="none" strike="noStrike" cap="none" dirty="0"/>
                        <a:t>वाक्य –विचार पाठ में </a:t>
                      </a:r>
                      <a:r>
                        <a:rPr lang="hi-IN" sz="1200" dirty="0"/>
                        <a:t>विद्यार्थियों को नियमित अभ्यास एवं पुनरावृत्ति की आवश्यकता है।</a:t>
                      </a:r>
                      <a:endParaRPr sz="1300" u="none" strike="noStrike" cap="none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1" name="Google Shape;5351;p21"/>
          <p:cNvSpPr txBox="1">
            <a:spLocks noGrp="1"/>
          </p:cNvSpPr>
          <p:nvPr>
            <p:ph type="title"/>
          </p:nvPr>
        </p:nvSpPr>
        <p:spPr>
          <a:xfrm>
            <a:off x="1097719" y="578355"/>
            <a:ext cx="7020000" cy="3493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 sz="3200"/>
              <a:t>ASSESSMENTS TAKEN &amp; EXAM PERFORMANCE</a:t>
            </a:r>
            <a:endParaRPr sz="3200"/>
          </a:p>
        </p:txBody>
      </p:sp>
      <p:sp>
        <p:nvSpPr>
          <p:cNvPr id="5352" name="Google Shape;5352;p21"/>
          <p:cNvSpPr txBox="1">
            <a:spLocks noGrp="1"/>
          </p:cNvSpPr>
          <p:nvPr>
            <p:ph type="subTitle" idx="4294967295"/>
          </p:nvPr>
        </p:nvSpPr>
        <p:spPr>
          <a:xfrm>
            <a:off x="1317431" y="1241325"/>
            <a:ext cx="7020000" cy="3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None/>
            </a:pPr>
            <a:endParaRPr sz="1400" b="0" i="0" u="none" strike="noStrike" cap="none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None/>
            </a:pPr>
            <a:endParaRPr sz="2000" b="0" i="0" u="none" strike="noStrike" cap="none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5353" name="Google Shape;5353;p21"/>
          <p:cNvSpPr txBox="1"/>
          <p:nvPr/>
        </p:nvSpPr>
        <p:spPr>
          <a:xfrm>
            <a:off x="1267425" y="2140975"/>
            <a:ext cx="7020000" cy="1919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E1F4F0"/>
              </a:solidFill>
              <a:highlight>
                <a:schemeClr val="lt2"/>
              </a:highlight>
              <a:latin typeface="Rosarivo"/>
              <a:ea typeface="Rosarivo"/>
              <a:cs typeface="Rosarivo"/>
              <a:sym typeface="Rosarivo"/>
            </a:endParaRPr>
          </a:p>
        </p:txBody>
      </p:sp>
      <p:sp>
        <p:nvSpPr>
          <p:cNvPr id="5354" name="Google Shape;5354;p21"/>
          <p:cNvSpPr/>
          <p:nvPr/>
        </p:nvSpPr>
        <p:spPr>
          <a:xfrm>
            <a:off x="7488175" y="996113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5" name="Google Shape;5355;p21"/>
          <p:cNvSpPr/>
          <p:nvPr/>
        </p:nvSpPr>
        <p:spPr>
          <a:xfrm>
            <a:off x="7759050" y="183357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6" name="Google Shape;5356;p21"/>
          <p:cNvSpPr/>
          <p:nvPr/>
        </p:nvSpPr>
        <p:spPr>
          <a:xfrm>
            <a:off x="6972450" y="158742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7" name="Google Shape;5357;p21"/>
          <p:cNvSpPr/>
          <p:nvPr/>
        </p:nvSpPr>
        <p:spPr>
          <a:xfrm>
            <a:off x="1464470" y="2417862"/>
            <a:ext cx="569356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39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aphicFrame>
        <p:nvGraphicFramePr>
          <p:cNvPr id="5358" name="Google Shape;5358;p21"/>
          <p:cNvGraphicFramePr/>
          <p:nvPr>
            <p:extLst>
              <p:ext uri="{D42A27DB-BD31-4B8C-83A1-F6EECF244321}">
                <p14:modId xmlns:p14="http://schemas.microsoft.com/office/powerpoint/2010/main" val="2271533876"/>
              </p:ext>
            </p:extLst>
          </p:nvPr>
        </p:nvGraphicFramePr>
        <p:xfrm>
          <a:off x="1373980" y="1639890"/>
          <a:ext cx="6291275" cy="295660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055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7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4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73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496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7030A0"/>
                          </a:solidFill>
                        </a:rPr>
                        <a:t>Class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7030A0"/>
                          </a:solidFill>
                        </a:rPr>
                        <a:t>Assessment Type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7030A0"/>
                          </a:solidFill>
                        </a:rPr>
                        <a:t>Date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7030A0"/>
                          </a:solidFill>
                        </a:rPr>
                        <a:t>Key Observations</a:t>
                      </a:r>
                      <a:endParaRPr sz="2000" b="1" u="none" strike="noStrike" cap="none">
                        <a:solidFill>
                          <a:srgbClr val="7030A0"/>
                        </a:solidFill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2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 dirty="0"/>
                        <a:t>XI</a:t>
                      </a:r>
                      <a:r>
                        <a:rPr lang="en-IN" sz="1400" u="none" strike="noStrike" cap="none" dirty="0"/>
                        <a:t>I</a:t>
                      </a:r>
                      <a:r>
                        <a:rPr lang="en-US" sz="1400" u="none" strike="noStrike" cap="none" dirty="0"/>
                        <a:t> – H</a:t>
                      </a:r>
                      <a:endParaRPr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u="none" strike="noStrike" cap="none" dirty="0"/>
                        <a:t>CLASS TEST 1</a:t>
                      </a:r>
                      <a:endParaRPr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/>
                        <a:t>22/05/2026</a:t>
                      </a:r>
                      <a:endParaRPr sz="13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hi-IN" sz="1200" dirty="0"/>
                        <a:t>विषय की अच्छी समझ प्रदर्शित की। नियमित अभ्यास से प्रदर्शन में और सुधार होगा।</a:t>
                      </a:r>
                      <a:endParaRPr sz="1300" u="none" strike="noStrike" cap="none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2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 dirty="0"/>
                        <a:t>XII– H </a:t>
                      </a:r>
                      <a:endParaRPr sz="14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u="none" strike="noStrike" cap="none" dirty="0"/>
                        <a:t>CLASS TEST 2</a:t>
                      </a:r>
                      <a:endParaRPr sz="13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 dirty="0"/>
                        <a:t>1/06/2026</a:t>
                      </a:r>
                      <a:endParaRPr sz="13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hi-IN" sz="1200" dirty="0"/>
                        <a:t>विषय की अच्छी समझ प्रदर्शित की। वर्तनी में सुधार होगा।</a:t>
                      </a:r>
                      <a:endParaRPr sz="1300" u="none" strike="noStrike" cap="none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2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XII – H 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u="none" strike="noStrike" cap="none"/>
                        <a:t>MONDAY TEST</a:t>
                      </a:r>
                      <a:endParaRPr sz="13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 dirty="0"/>
                        <a:t>1/06/2026</a:t>
                      </a:r>
                      <a:endParaRPr sz="13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  <a:tabLst/>
                        <a:defRPr/>
                      </a:pPr>
                      <a:r>
                        <a:rPr lang="hi-IN" sz="1400" dirty="0"/>
                        <a:t>विषय की अच्छी समझ प्रदर्शित की। नियमित अभ्यास से प्रदर्शन में और सुधार होगा।</a:t>
                      </a:r>
                      <a:endParaRPr lang="hi-IN" sz="1600" u="none" strike="noStrike" cap="none" dirty="0"/>
                    </a:p>
                    <a:p>
                      <a:pPr marL="342900" marR="0" lvl="0" indent="-34290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AutoNum type="arabicPeriod"/>
                      </a:pPr>
                      <a:endParaRPr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5" name="Google Shape;5375;p23"/>
          <p:cNvSpPr/>
          <p:nvPr/>
        </p:nvSpPr>
        <p:spPr>
          <a:xfrm>
            <a:off x="1810950" y="1995000"/>
            <a:ext cx="1153500" cy="1153500"/>
          </a:xfrm>
          <a:prstGeom prst="roundRect">
            <a:avLst>
              <a:gd name="adj" fmla="val 853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4000" b="0" i="0" u="none" strike="noStrike" cap="none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5376" name="Google Shape;5376;p23"/>
          <p:cNvSpPr txBox="1">
            <a:spLocks noGrp="1"/>
          </p:cNvSpPr>
          <p:nvPr>
            <p:ph type="title"/>
          </p:nvPr>
        </p:nvSpPr>
        <p:spPr>
          <a:xfrm>
            <a:off x="3152569" y="3123662"/>
            <a:ext cx="4541400" cy="135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br>
              <a:rPr lang="en-US" sz="4800"/>
            </a:br>
            <a:br>
              <a:rPr lang="en-US" sz="4800"/>
            </a:br>
            <a:br>
              <a:rPr lang="en-US" sz="4800"/>
            </a:br>
            <a:br>
              <a:rPr lang="en-US" sz="4800"/>
            </a:br>
            <a:br>
              <a:rPr lang="en-US" sz="4800"/>
            </a:br>
            <a:br>
              <a:rPr lang="en-US" sz="4800"/>
            </a:br>
            <a:r>
              <a:rPr lang="en-US" sz="4400"/>
              <a:t>COPY CORRECTION &amp; MAINTENENCE</a:t>
            </a:r>
            <a:br>
              <a:rPr lang="en-US" sz="4800"/>
            </a:br>
            <a:endParaRPr sz="4800"/>
          </a:p>
        </p:txBody>
      </p:sp>
      <p:sp>
        <p:nvSpPr>
          <p:cNvPr id="5377" name="Google Shape;5377;p23"/>
          <p:cNvSpPr txBox="1">
            <a:spLocks noGrp="1"/>
          </p:cNvSpPr>
          <p:nvPr>
            <p:ph type="title" idx="2"/>
          </p:nvPr>
        </p:nvSpPr>
        <p:spPr>
          <a:xfrm>
            <a:off x="1810950" y="2150850"/>
            <a:ext cx="11535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/>
              <a:t>06</a:t>
            </a:r>
            <a:endParaRPr/>
          </a:p>
        </p:txBody>
      </p:sp>
      <p:sp>
        <p:nvSpPr>
          <p:cNvPr id="5378" name="Google Shape;5378;p23"/>
          <p:cNvSpPr/>
          <p:nvPr/>
        </p:nvSpPr>
        <p:spPr>
          <a:xfrm>
            <a:off x="6749650" y="179137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79" name="Google Shape;5379;p23"/>
          <p:cNvSpPr/>
          <p:nvPr/>
        </p:nvSpPr>
        <p:spPr>
          <a:xfrm>
            <a:off x="1473000" y="41136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421" y="1604"/>
                </a:moveTo>
                <a:cubicBezTo>
                  <a:pt x="3421" y="1622"/>
                  <a:pt x="3425" y="1637"/>
                  <a:pt x="3429" y="1646"/>
                </a:cubicBezTo>
                <a:lnTo>
                  <a:pt x="3429" y="1646"/>
                </a:lnTo>
                <a:cubicBezTo>
                  <a:pt x="3424" y="1631"/>
                  <a:pt x="3421" y="1617"/>
                  <a:pt x="3421" y="1604"/>
                </a:cubicBezTo>
                <a:lnTo>
                  <a:pt x="3421" y="1604"/>
                </a:lnTo>
                <a:cubicBezTo>
                  <a:pt x="3421" y="1604"/>
                  <a:pt x="3421" y="1604"/>
                  <a:pt x="3421" y="1604"/>
                </a:cubicBezTo>
                <a:close/>
                <a:moveTo>
                  <a:pt x="1746" y="3318"/>
                </a:moveTo>
                <a:lnTo>
                  <a:pt x="1746" y="3318"/>
                </a:lnTo>
                <a:cubicBezTo>
                  <a:pt x="1767" y="3326"/>
                  <a:pt x="1805" y="3338"/>
                  <a:pt x="1803" y="3338"/>
                </a:cubicBezTo>
                <a:cubicBezTo>
                  <a:pt x="1802" y="3338"/>
                  <a:pt x="1800" y="3339"/>
                  <a:pt x="1799" y="3339"/>
                </a:cubicBezTo>
                <a:cubicBezTo>
                  <a:pt x="1786" y="3339"/>
                  <a:pt x="1766" y="3330"/>
                  <a:pt x="1746" y="3318"/>
                </a:cubicBezTo>
                <a:close/>
                <a:moveTo>
                  <a:pt x="2463" y="3393"/>
                </a:moveTo>
                <a:cubicBezTo>
                  <a:pt x="2461" y="3393"/>
                  <a:pt x="2458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1" y="3393"/>
                  <a:pt x="2463" y="3393"/>
                </a:cubicBezTo>
                <a:close/>
                <a:moveTo>
                  <a:pt x="2389" y="989"/>
                </a:moveTo>
                <a:cubicBezTo>
                  <a:pt x="2440" y="989"/>
                  <a:pt x="2490" y="989"/>
                  <a:pt x="2541" y="993"/>
                </a:cubicBezTo>
                <a:cubicBezTo>
                  <a:pt x="2562" y="993"/>
                  <a:pt x="2582" y="997"/>
                  <a:pt x="2603" y="998"/>
                </a:cubicBezTo>
                <a:lnTo>
                  <a:pt x="2603" y="998"/>
                </a:lnTo>
                <a:cubicBezTo>
                  <a:pt x="2682" y="1018"/>
                  <a:pt x="2761" y="1029"/>
                  <a:pt x="2840" y="1054"/>
                </a:cubicBezTo>
                <a:cubicBezTo>
                  <a:pt x="2859" y="1061"/>
                  <a:pt x="2878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9" y="1113"/>
                  <a:pt x="2985" y="1122"/>
                </a:cubicBezTo>
                <a:cubicBezTo>
                  <a:pt x="3017" y="1141"/>
                  <a:pt x="3048" y="1162"/>
                  <a:pt x="3080" y="1181"/>
                </a:cubicBezTo>
                <a:cubicBezTo>
                  <a:pt x="3087" y="1185"/>
                  <a:pt x="3093" y="1189"/>
                  <a:pt x="3098" y="1192"/>
                </a:cubicBezTo>
                <a:lnTo>
                  <a:pt x="3098" y="1192"/>
                </a:lnTo>
                <a:cubicBezTo>
                  <a:pt x="3161" y="1249"/>
                  <a:pt x="3221" y="1304"/>
                  <a:pt x="3276" y="1366"/>
                </a:cubicBezTo>
                <a:cubicBezTo>
                  <a:pt x="3281" y="1373"/>
                  <a:pt x="3285" y="1379"/>
                  <a:pt x="3290" y="1385"/>
                </a:cubicBezTo>
                <a:lnTo>
                  <a:pt x="3290" y="1385"/>
                </a:lnTo>
                <a:cubicBezTo>
                  <a:pt x="3308" y="1414"/>
                  <a:pt x="3331" y="1442"/>
                  <a:pt x="3350" y="1474"/>
                </a:cubicBezTo>
                <a:cubicBezTo>
                  <a:pt x="3369" y="1505"/>
                  <a:pt x="3386" y="1537"/>
                  <a:pt x="3402" y="1568"/>
                </a:cubicBezTo>
                <a:cubicBezTo>
                  <a:pt x="3409" y="1579"/>
                  <a:pt x="3415" y="1591"/>
                  <a:pt x="3421" y="1604"/>
                </a:cubicBezTo>
                <a:lnTo>
                  <a:pt x="3421" y="1604"/>
                </a:lnTo>
                <a:cubicBezTo>
                  <a:pt x="3421" y="1603"/>
                  <a:pt x="3421" y="1601"/>
                  <a:pt x="3421" y="1600"/>
                </a:cubicBezTo>
                <a:lnTo>
                  <a:pt x="3421" y="1600"/>
                </a:lnTo>
                <a:cubicBezTo>
                  <a:pt x="3421" y="1601"/>
                  <a:pt x="3421" y="1603"/>
                  <a:pt x="3421" y="1604"/>
                </a:cubicBezTo>
                <a:lnTo>
                  <a:pt x="3421" y="1604"/>
                </a:lnTo>
                <a:cubicBezTo>
                  <a:pt x="3423" y="1608"/>
                  <a:pt x="3426" y="1613"/>
                  <a:pt x="3428" y="1617"/>
                </a:cubicBezTo>
                <a:cubicBezTo>
                  <a:pt x="3443" y="1647"/>
                  <a:pt x="3443" y="1660"/>
                  <a:pt x="3439" y="1660"/>
                </a:cubicBezTo>
                <a:cubicBezTo>
                  <a:pt x="3437" y="1660"/>
                  <a:pt x="3432" y="1655"/>
                  <a:pt x="3429" y="1646"/>
                </a:cubicBezTo>
                <a:lnTo>
                  <a:pt x="3429" y="1646"/>
                </a:lnTo>
                <a:cubicBezTo>
                  <a:pt x="3444" y="1699"/>
                  <a:pt x="3478" y="1760"/>
                  <a:pt x="3491" y="1802"/>
                </a:cubicBezTo>
                <a:cubicBezTo>
                  <a:pt x="3499" y="1838"/>
                  <a:pt x="3508" y="1874"/>
                  <a:pt x="3516" y="1910"/>
                </a:cubicBezTo>
                <a:cubicBezTo>
                  <a:pt x="3520" y="1933"/>
                  <a:pt x="3525" y="1954"/>
                  <a:pt x="3529" y="1977"/>
                </a:cubicBezTo>
                <a:cubicBezTo>
                  <a:pt x="3534" y="2005"/>
                  <a:pt x="3536" y="2015"/>
                  <a:pt x="3537" y="2015"/>
                </a:cubicBezTo>
                <a:cubicBezTo>
                  <a:pt x="3539" y="2015"/>
                  <a:pt x="3529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7" y="2142"/>
                  <a:pt x="3537" y="2173"/>
                </a:cubicBezTo>
                <a:cubicBezTo>
                  <a:pt x="3537" y="2215"/>
                  <a:pt x="3535" y="2257"/>
                  <a:pt x="3533" y="2297"/>
                </a:cubicBezTo>
                <a:cubicBezTo>
                  <a:pt x="3532" y="2309"/>
                  <a:pt x="3530" y="2321"/>
                  <a:pt x="3530" y="2332"/>
                </a:cubicBezTo>
                <a:lnTo>
                  <a:pt x="3530" y="2332"/>
                </a:lnTo>
                <a:cubicBezTo>
                  <a:pt x="3515" y="2405"/>
                  <a:pt x="3504" y="2475"/>
                  <a:pt x="3482" y="2546"/>
                </a:cubicBezTo>
                <a:cubicBezTo>
                  <a:pt x="3474" y="2582"/>
                  <a:pt x="3461" y="2618"/>
                  <a:pt x="3449" y="2651"/>
                </a:cubicBezTo>
                <a:cubicBezTo>
                  <a:pt x="3445" y="2664"/>
                  <a:pt x="3440" y="2676"/>
                  <a:pt x="3436" y="2687"/>
                </a:cubicBezTo>
                <a:lnTo>
                  <a:pt x="3436" y="2687"/>
                </a:lnTo>
                <a:cubicBezTo>
                  <a:pt x="3400" y="2753"/>
                  <a:pt x="3369" y="2818"/>
                  <a:pt x="3329" y="2881"/>
                </a:cubicBezTo>
                <a:cubicBezTo>
                  <a:pt x="3324" y="2889"/>
                  <a:pt x="3303" y="2918"/>
                  <a:pt x="3287" y="2941"/>
                </a:cubicBezTo>
                <a:lnTo>
                  <a:pt x="3287" y="2941"/>
                </a:lnTo>
                <a:cubicBezTo>
                  <a:pt x="3267" y="2964"/>
                  <a:pt x="3233" y="3004"/>
                  <a:pt x="3223" y="3014"/>
                </a:cubicBezTo>
                <a:cubicBezTo>
                  <a:pt x="3198" y="3041"/>
                  <a:pt x="3171" y="3068"/>
                  <a:pt x="3141" y="3094"/>
                </a:cubicBezTo>
                <a:cubicBezTo>
                  <a:pt x="3129" y="3108"/>
                  <a:pt x="3114" y="3119"/>
                  <a:pt x="3099" y="3134"/>
                </a:cubicBezTo>
                <a:cubicBezTo>
                  <a:pt x="3075" y="3155"/>
                  <a:pt x="3071" y="3163"/>
                  <a:pt x="3076" y="3163"/>
                </a:cubicBezTo>
                <a:cubicBezTo>
                  <a:pt x="3077" y="3163"/>
                  <a:pt x="3078" y="3163"/>
                  <a:pt x="3079" y="3162"/>
                </a:cubicBezTo>
                <a:lnTo>
                  <a:pt x="3079" y="3162"/>
                </a:lnTo>
                <a:cubicBezTo>
                  <a:pt x="3022" y="3203"/>
                  <a:pt x="2922" y="3245"/>
                  <a:pt x="2888" y="3262"/>
                </a:cubicBezTo>
                <a:cubicBezTo>
                  <a:pt x="2864" y="3275"/>
                  <a:pt x="2802" y="3297"/>
                  <a:pt x="2805" y="3297"/>
                </a:cubicBezTo>
                <a:cubicBezTo>
                  <a:pt x="2807" y="3297"/>
                  <a:pt x="2821" y="3292"/>
                  <a:pt x="2858" y="3281"/>
                </a:cubicBezTo>
                <a:lnTo>
                  <a:pt x="2858" y="3281"/>
                </a:lnTo>
                <a:cubicBezTo>
                  <a:pt x="2819" y="3294"/>
                  <a:pt x="2781" y="3309"/>
                  <a:pt x="2743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6" y="3395"/>
                </a:cubicBezTo>
                <a:lnTo>
                  <a:pt x="2436" y="3395"/>
                </a:lnTo>
                <a:cubicBezTo>
                  <a:pt x="2416" y="3397"/>
                  <a:pt x="2395" y="3400"/>
                  <a:pt x="2374" y="3401"/>
                </a:cubicBezTo>
                <a:cubicBezTo>
                  <a:pt x="2330" y="3406"/>
                  <a:pt x="2286" y="3406"/>
                  <a:pt x="2240" y="3408"/>
                </a:cubicBezTo>
                <a:cubicBezTo>
                  <a:pt x="2191" y="3408"/>
                  <a:pt x="2143" y="3406"/>
                  <a:pt x="2094" y="3403"/>
                </a:cubicBezTo>
                <a:cubicBezTo>
                  <a:pt x="2078" y="3402"/>
                  <a:pt x="2063" y="3400"/>
                  <a:pt x="2047" y="3399"/>
                </a:cubicBezTo>
                <a:lnTo>
                  <a:pt x="2047" y="3399"/>
                </a:lnTo>
                <a:cubicBezTo>
                  <a:pt x="1970" y="3377"/>
                  <a:pt x="1891" y="3367"/>
                  <a:pt x="1814" y="3340"/>
                </a:cubicBezTo>
                <a:cubicBezTo>
                  <a:pt x="1797" y="3334"/>
                  <a:pt x="1778" y="3325"/>
                  <a:pt x="1761" y="3321"/>
                </a:cubicBezTo>
                <a:cubicBezTo>
                  <a:pt x="1752" y="3318"/>
                  <a:pt x="1745" y="3316"/>
                  <a:pt x="1741" y="3315"/>
                </a:cubicBezTo>
                <a:lnTo>
                  <a:pt x="1741" y="3315"/>
                </a:lnTo>
                <a:cubicBezTo>
                  <a:pt x="1715" y="3301"/>
                  <a:pt x="1691" y="3283"/>
                  <a:pt x="1679" y="3277"/>
                </a:cubicBezTo>
                <a:cubicBezTo>
                  <a:pt x="1648" y="3260"/>
                  <a:pt x="1618" y="3241"/>
                  <a:pt x="1586" y="3220"/>
                </a:cubicBezTo>
                <a:cubicBezTo>
                  <a:pt x="1572" y="3210"/>
                  <a:pt x="1559" y="3199"/>
                  <a:pt x="1542" y="3191"/>
                </a:cubicBezTo>
                <a:cubicBezTo>
                  <a:pt x="1526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9" y="3175"/>
                  <a:pt x="1582" y="3218"/>
                  <a:pt x="1580" y="3218"/>
                </a:cubicBezTo>
                <a:cubicBezTo>
                  <a:pt x="1579" y="3218"/>
                  <a:pt x="1579" y="3218"/>
                  <a:pt x="1578" y="3218"/>
                </a:cubicBezTo>
                <a:cubicBezTo>
                  <a:pt x="1541" y="3218"/>
                  <a:pt x="1422" y="3070"/>
                  <a:pt x="1399" y="3045"/>
                </a:cubicBezTo>
                <a:cubicBezTo>
                  <a:pt x="1385" y="3030"/>
                  <a:pt x="1354" y="2977"/>
                  <a:pt x="1351" y="2977"/>
                </a:cubicBezTo>
                <a:cubicBezTo>
                  <a:pt x="1350" y="2977"/>
                  <a:pt x="1353" y="2985"/>
                  <a:pt x="1363" y="3005"/>
                </a:cubicBezTo>
                <a:cubicBezTo>
                  <a:pt x="1372" y="3024"/>
                  <a:pt x="1376" y="3032"/>
                  <a:pt x="1375" y="3032"/>
                </a:cubicBezTo>
                <a:cubicBezTo>
                  <a:pt x="1373" y="3032"/>
                  <a:pt x="1335" y="2962"/>
                  <a:pt x="1325" y="2946"/>
                </a:cubicBezTo>
                <a:cubicBezTo>
                  <a:pt x="1285" y="2881"/>
                  <a:pt x="1252" y="2814"/>
                  <a:pt x="1215" y="2747"/>
                </a:cubicBezTo>
                <a:lnTo>
                  <a:pt x="1215" y="2747"/>
                </a:lnTo>
                <a:cubicBezTo>
                  <a:pt x="1214" y="2744"/>
                  <a:pt x="1213" y="2740"/>
                  <a:pt x="1211" y="2736"/>
                </a:cubicBezTo>
                <a:cubicBezTo>
                  <a:pt x="1199" y="2702"/>
                  <a:pt x="1186" y="2668"/>
                  <a:pt x="1176" y="2634"/>
                </a:cubicBezTo>
                <a:cubicBezTo>
                  <a:pt x="1152" y="2559"/>
                  <a:pt x="1134" y="2481"/>
                  <a:pt x="1119" y="2403"/>
                </a:cubicBezTo>
                <a:cubicBezTo>
                  <a:pt x="1118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1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2"/>
                </a:cubicBezTo>
                <a:cubicBezTo>
                  <a:pt x="1107" y="2033"/>
                  <a:pt x="1111" y="1998"/>
                  <a:pt x="1114" y="1970"/>
                </a:cubicBezTo>
                <a:lnTo>
                  <a:pt x="1114" y="1970"/>
                </a:lnTo>
                <a:cubicBezTo>
                  <a:pt x="1118" y="1946"/>
                  <a:pt x="1123" y="1911"/>
                  <a:pt x="1125" y="1899"/>
                </a:cubicBezTo>
                <a:cubicBezTo>
                  <a:pt x="1144" y="1813"/>
                  <a:pt x="1169" y="1731"/>
                  <a:pt x="1197" y="1646"/>
                </a:cubicBezTo>
                <a:cubicBezTo>
                  <a:pt x="1199" y="1641"/>
                  <a:pt x="1200" y="1636"/>
                  <a:pt x="1201" y="1632"/>
                </a:cubicBezTo>
                <a:lnTo>
                  <a:pt x="1201" y="1632"/>
                </a:lnTo>
                <a:cubicBezTo>
                  <a:pt x="1203" y="1629"/>
                  <a:pt x="1205" y="1625"/>
                  <a:pt x="1207" y="1621"/>
                </a:cubicBezTo>
                <a:cubicBezTo>
                  <a:pt x="1228" y="1583"/>
                  <a:pt x="1247" y="1545"/>
                  <a:pt x="1268" y="1507"/>
                </a:cubicBezTo>
                <a:cubicBezTo>
                  <a:pt x="1289" y="1469"/>
                  <a:pt x="1315" y="1434"/>
                  <a:pt x="1338" y="1398"/>
                </a:cubicBezTo>
                <a:cubicBezTo>
                  <a:pt x="1341" y="1393"/>
                  <a:pt x="1343" y="1390"/>
                  <a:pt x="1345" y="1386"/>
                </a:cubicBezTo>
                <a:lnTo>
                  <a:pt x="1345" y="1386"/>
                </a:lnTo>
                <a:cubicBezTo>
                  <a:pt x="1346" y="1386"/>
                  <a:pt x="1346" y="1386"/>
                  <a:pt x="1346" y="1385"/>
                </a:cubicBezTo>
                <a:cubicBezTo>
                  <a:pt x="1400" y="1328"/>
                  <a:pt x="1455" y="1276"/>
                  <a:pt x="1512" y="1222"/>
                </a:cubicBezTo>
                <a:lnTo>
                  <a:pt x="1512" y="1222"/>
                </a:lnTo>
                <a:cubicBezTo>
                  <a:pt x="1525" y="1213"/>
                  <a:pt x="1537" y="1203"/>
                  <a:pt x="1551" y="1194"/>
                </a:cubicBezTo>
                <a:cubicBezTo>
                  <a:pt x="1589" y="1170"/>
                  <a:pt x="1629" y="1147"/>
                  <a:pt x="1669" y="1126"/>
                </a:cubicBezTo>
                <a:cubicBezTo>
                  <a:pt x="1681" y="1119"/>
                  <a:pt x="1698" y="1113"/>
                  <a:pt x="1711" y="1105"/>
                </a:cubicBezTo>
                <a:lnTo>
                  <a:pt x="1711" y="1105"/>
                </a:lnTo>
                <a:cubicBezTo>
                  <a:pt x="1754" y="1092"/>
                  <a:pt x="1796" y="1075"/>
                  <a:pt x="1839" y="1063"/>
                </a:cubicBezTo>
                <a:cubicBezTo>
                  <a:pt x="1883" y="1050"/>
                  <a:pt x="1928" y="1042"/>
                  <a:pt x="1972" y="1031"/>
                </a:cubicBezTo>
                <a:cubicBezTo>
                  <a:pt x="1977" y="1030"/>
                  <a:pt x="1984" y="1028"/>
                  <a:pt x="1991" y="1026"/>
                </a:cubicBezTo>
                <a:lnTo>
                  <a:pt x="1991" y="1026"/>
                </a:lnTo>
                <a:cubicBezTo>
                  <a:pt x="2008" y="1025"/>
                  <a:pt x="2026" y="1024"/>
                  <a:pt x="2044" y="1023"/>
                </a:cubicBezTo>
                <a:cubicBezTo>
                  <a:pt x="2066" y="1021"/>
                  <a:pt x="2088" y="1018"/>
                  <a:pt x="2110" y="1014"/>
                </a:cubicBezTo>
                <a:lnTo>
                  <a:pt x="2110" y="1014"/>
                </a:lnTo>
                <a:cubicBezTo>
                  <a:pt x="2131" y="1012"/>
                  <a:pt x="2153" y="1010"/>
                  <a:pt x="2174" y="1006"/>
                </a:cubicBezTo>
                <a:cubicBezTo>
                  <a:pt x="2179" y="1005"/>
                  <a:pt x="2184" y="1004"/>
                  <a:pt x="2190" y="1003"/>
                </a:cubicBezTo>
                <a:lnTo>
                  <a:pt x="2190" y="1003"/>
                </a:lnTo>
                <a:cubicBezTo>
                  <a:pt x="2199" y="1002"/>
                  <a:pt x="2230" y="999"/>
                  <a:pt x="2246" y="998"/>
                </a:cubicBezTo>
                <a:cubicBezTo>
                  <a:pt x="2294" y="993"/>
                  <a:pt x="2341" y="991"/>
                  <a:pt x="2389" y="989"/>
                </a:cubicBezTo>
                <a:close/>
                <a:moveTo>
                  <a:pt x="2432" y="0"/>
                </a:moveTo>
                <a:cubicBezTo>
                  <a:pt x="2284" y="0"/>
                  <a:pt x="2135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40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6"/>
                  <a:pt x="228" y="3406"/>
                  <a:pt x="895" y="3941"/>
                </a:cubicBezTo>
                <a:cubicBezTo>
                  <a:pt x="1282" y="4251"/>
                  <a:pt x="1776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4" y="1025"/>
                  <a:pt x="4005" y="604"/>
                  <a:pt x="3584" y="321"/>
                </a:cubicBezTo>
                <a:cubicBezTo>
                  <a:pt x="3238" y="89"/>
                  <a:pt x="2838" y="0"/>
                  <a:pt x="2432" y="0"/>
                </a:cubicBezTo>
                <a:close/>
              </a:path>
            </a:pathLst>
          </a:custGeom>
          <a:solidFill>
            <a:srgbClr val="484F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0" name="Google Shape;5380;p23"/>
          <p:cNvSpPr/>
          <p:nvPr/>
        </p:nvSpPr>
        <p:spPr>
          <a:xfrm>
            <a:off x="6649225" y="3670850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381" name="Google Shape;5381;p23"/>
          <p:cNvGrpSpPr/>
          <p:nvPr/>
        </p:nvGrpSpPr>
        <p:grpSpPr>
          <a:xfrm>
            <a:off x="6538223" y="163649"/>
            <a:ext cx="1356637" cy="1528670"/>
            <a:chOff x="6638425" y="262025"/>
            <a:chExt cx="1356637" cy="1528670"/>
          </a:xfrm>
        </p:grpSpPr>
        <p:sp>
          <p:nvSpPr>
            <p:cNvPr id="5382" name="Google Shape;5382;p23"/>
            <p:cNvSpPr/>
            <p:nvPr/>
          </p:nvSpPr>
          <p:spPr>
            <a:xfrm>
              <a:off x="6766473" y="490494"/>
              <a:ext cx="1228589" cy="1300201"/>
            </a:xfrm>
            <a:custGeom>
              <a:avLst/>
              <a:gdLst/>
              <a:ahLst/>
              <a:cxnLst/>
              <a:rect l="l" t="t" r="r" b="b"/>
              <a:pathLst>
                <a:path w="34244" h="36240" extrusionOk="0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3" name="Google Shape;5383;p23"/>
            <p:cNvSpPr/>
            <p:nvPr/>
          </p:nvSpPr>
          <p:spPr>
            <a:xfrm>
              <a:off x="6638425" y="262025"/>
              <a:ext cx="134038" cy="172571"/>
            </a:xfrm>
            <a:custGeom>
              <a:avLst/>
              <a:gdLst/>
              <a:ahLst/>
              <a:cxnLst/>
              <a:rect l="l" t="t" r="r" b="b"/>
              <a:pathLst>
                <a:path w="3736" h="4810" extrusionOk="0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4" name="Google Shape;5384;p23"/>
            <p:cNvSpPr/>
            <p:nvPr/>
          </p:nvSpPr>
          <p:spPr>
            <a:xfrm>
              <a:off x="6664042" y="326999"/>
              <a:ext cx="482409" cy="485494"/>
            </a:xfrm>
            <a:custGeom>
              <a:avLst/>
              <a:gdLst/>
              <a:ahLst/>
              <a:cxnLst/>
              <a:rect l="l" t="t" r="r" b="b"/>
              <a:pathLst>
                <a:path w="13446" h="13532" extrusionOk="0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5" name="Google Shape;5385;p23"/>
            <p:cNvSpPr/>
            <p:nvPr/>
          </p:nvSpPr>
          <p:spPr>
            <a:xfrm>
              <a:off x="6765827" y="474528"/>
              <a:ext cx="399891" cy="351671"/>
            </a:xfrm>
            <a:custGeom>
              <a:avLst/>
              <a:gdLst/>
              <a:ahLst/>
              <a:cxnLst/>
              <a:rect l="l" t="t" r="r" b="b"/>
              <a:pathLst>
                <a:path w="11146" h="9802" extrusionOk="0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0" name="Google Shape;5390;p24"/>
          <p:cNvSpPr txBox="1">
            <a:spLocks noGrp="1"/>
          </p:cNvSpPr>
          <p:nvPr>
            <p:ph type="title"/>
          </p:nvPr>
        </p:nvSpPr>
        <p:spPr>
          <a:xfrm>
            <a:off x="1097719" y="578355"/>
            <a:ext cx="7020000" cy="3493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 sz="3200"/>
              <a:t>COPY CORRECTION &amp; MAINTENENCE</a:t>
            </a:r>
            <a:endParaRPr sz="3200"/>
          </a:p>
        </p:txBody>
      </p:sp>
      <p:sp>
        <p:nvSpPr>
          <p:cNvPr id="5391" name="Google Shape;5391;p24"/>
          <p:cNvSpPr txBox="1">
            <a:spLocks noGrp="1"/>
          </p:cNvSpPr>
          <p:nvPr>
            <p:ph type="subTitle" idx="4294967295"/>
          </p:nvPr>
        </p:nvSpPr>
        <p:spPr>
          <a:xfrm>
            <a:off x="1317431" y="1241325"/>
            <a:ext cx="7020000" cy="3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None/>
            </a:pPr>
            <a:endParaRPr sz="1400" b="0" i="0" u="none" strike="noStrike" cap="none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None/>
            </a:pPr>
            <a:endParaRPr sz="2000" b="0" i="0" u="none" strike="noStrike" cap="none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5392" name="Google Shape;5392;p24"/>
          <p:cNvSpPr txBox="1"/>
          <p:nvPr/>
        </p:nvSpPr>
        <p:spPr>
          <a:xfrm>
            <a:off x="1267425" y="2140975"/>
            <a:ext cx="7020000" cy="1919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E1F4F0"/>
              </a:solidFill>
              <a:highlight>
                <a:schemeClr val="lt2"/>
              </a:highlight>
              <a:latin typeface="Rosarivo"/>
              <a:ea typeface="Rosarivo"/>
              <a:cs typeface="Rosarivo"/>
              <a:sym typeface="Rosarivo"/>
            </a:endParaRPr>
          </a:p>
        </p:txBody>
      </p:sp>
      <p:sp>
        <p:nvSpPr>
          <p:cNvPr id="5393" name="Google Shape;5393;p24"/>
          <p:cNvSpPr/>
          <p:nvPr/>
        </p:nvSpPr>
        <p:spPr>
          <a:xfrm>
            <a:off x="7488175" y="996113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94" name="Google Shape;5394;p24"/>
          <p:cNvSpPr/>
          <p:nvPr/>
        </p:nvSpPr>
        <p:spPr>
          <a:xfrm>
            <a:off x="7759050" y="183357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95" name="Google Shape;5395;p24"/>
          <p:cNvSpPr/>
          <p:nvPr/>
        </p:nvSpPr>
        <p:spPr>
          <a:xfrm>
            <a:off x="6972450" y="158742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96" name="Google Shape;5396;p24"/>
          <p:cNvSpPr/>
          <p:nvPr/>
        </p:nvSpPr>
        <p:spPr>
          <a:xfrm>
            <a:off x="1464470" y="2417862"/>
            <a:ext cx="569356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39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aphicFrame>
        <p:nvGraphicFramePr>
          <p:cNvPr id="5397" name="Google Shape;5397;p24"/>
          <p:cNvGraphicFramePr/>
          <p:nvPr>
            <p:extLst>
              <p:ext uri="{D42A27DB-BD31-4B8C-83A1-F6EECF244321}">
                <p14:modId xmlns:p14="http://schemas.microsoft.com/office/powerpoint/2010/main" val="1558235092"/>
              </p:ext>
            </p:extLst>
          </p:nvPr>
        </p:nvGraphicFramePr>
        <p:xfrm>
          <a:off x="1373981" y="1647033"/>
          <a:ext cx="6441275" cy="2624925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168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72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884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7030A0"/>
                          </a:solidFill>
                        </a:rPr>
                        <a:t>Class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7030A0"/>
                          </a:solidFill>
                        </a:rPr>
                        <a:t>Remark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82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IX – A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u="none" strike="noStrike" cap="none" dirty="0"/>
                        <a:t>Notebook Correction is done on a regular basis, and students notebooks are reviewed for completeness, accuracy and time submission.</a:t>
                      </a:r>
                      <a:endParaRPr sz="1300" u="none" strike="noStrike" cap="none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82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IX - B 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u="none" strike="noStrike" cap="none" dirty="0"/>
                        <a:t>Notebook Correction is done on a regular basis, and students notebooks are reviewed for completeness, accuracy and time submission</a:t>
                      </a:r>
                      <a:endParaRPr sz="1300" u="none" strike="noStrike" cap="none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2" name="Google Shape;5402;p25"/>
          <p:cNvSpPr txBox="1">
            <a:spLocks noGrp="1"/>
          </p:cNvSpPr>
          <p:nvPr>
            <p:ph type="title"/>
          </p:nvPr>
        </p:nvSpPr>
        <p:spPr>
          <a:xfrm>
            <a:off x="1097719" y="578355"/>
            <a:ext cx="7020000" cy="3493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 sz="3200"/>
              <a:t>COPY CORRECTION &amp; MAINTENENCE</a:t>
            </a:r>
            <a:endParaRPr sz="3200"/>
          </a:p>
        </p:txBody>
      </p:sp>
      <p:sp>
        <p:nvSpPr>
          <p:cNvPr id="5403" name="Google Shape;5403;p25"/>
          <p:cNvSpPr txBox="1">
            <a:spLocks noGrp="1"/>
          </p:cNvSpPr>
          <p:nvPr>
            <p:ph type="subTitle" idx="4294967295"/>
          </p:nvPr>
        </p:nvSpPr>
        <p:spPr>
          <a:xfrm>
            <a:off x="1317431" y="1241325"/>
            <a:ext cx="7020000" cy="3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None/>
            </a:pPr>
            <a:endParaRPr sz="1400" b="0" i="0" u="none" strike="noStrike" cap="none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None/>
            </a:pPr>
            <a:endParaRPr sz="2000" b="0" i="0" u="none" strike="noStrike" cap="none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5404" name="Google Shape;5404;p25"/>
          <p:cNvSpPr txBox="1"/>
          <p:nvPr/>
        </p:nvSpPr>
        <p:spPr>
          <a:xfrm>
            <a:off x="1267425" y="2140975"/>
            <a:ext cx="7020000" cy="1919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E1F4F0"/>
              </a:solidFill>
              <a:highlight>
                <a:schemeClr val="lt2"/>
              </a:highlight>
              <a:latin typeface="Rosarivo"/>
              <a:ea typeface="Rosarivo"/>
              <a:cs typeface="Rosarivo"/>
              <a:sym typeface="Rosarivo"/>
            </a:endParaRPr>
          </a:p>
        </p:txBody>
      </p:sp>
      <p:sp>
        <p:nvSpPr>
          <p:cNvPr id="5405" name="Google Shape;5405;p25"/>
          <p:cNvSpPr/>
          <p:nvPr/>
        </p:nvSpPr>
        <p:spPr>
          <a:xfrm>
            <a:off x="7488175" y="996113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06" name="Google Shape;5406;p25"/>
          <p:cNvSpPr/>
          <p:nvPr/>
        </p:nvSpPr>
        <p:spPr>
          <a:xfrm>
            <a:off x="7759050" y="183357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07" name="Google Shape;5407;p25"/>
          <p:cNvSpPr/>
          <p:nvPr/>
        </p:nvSpPr>
        <p:spPr>
          <a:xfrm>
            <a:off x="6972450" y="158742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08" name="Google Shape;5408;p25"/>
          <p:cNvSpPr/>
          <p:nvPr/>
        </p:nvSpPr>
        <p:spPr>
          <a:xfrm>
            <a:off x="1464470" y="2417862"/>
            <a:ext cx="569356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39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aphicFrame>
        <p:nvGraphicFramePr>
          <p:cNvPr id="5409" name="Google Shape;5409;p25"/>
          <p:cNvGraphicFramePr/>
          <p:nvPr>
            <p:extLst>
              <p:ext uri="{D42A27DB-BD31-4B8C-83A1-F6EECF244321}">
                <p14:modId xmlns:p14="http://schemas.microsoft.com/office/powerpoint/2010/main" val="2587798889"/>
              </p:ext>
            </p:extLst>
          </p:nvPr>
        </p:nvGraphicFramePr>
        <p:xfrm>
          <a:off x="1373981" y="1639890"/>
          <a:ext cx="6114175" cy="2018725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058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55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017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7030A0"/>
                          </a:solidFill>
                        </a:rPr>
                        <a:t>Class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7030A0"/>
                          </a:solidFill>
                        </a:rPr>
                        <a:t>Remark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92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X - A 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tc rowSpan="4"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/>
                        <a:t>Notebook correction is done on a regular basis and errors are pointed out to students for timely ratification.</a:t>
                      </a:r>
                      <a:endParaRPr/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endParaRPr sz="1300" u="none" strike="noStrike" cap="none"/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endParaRPr sz="1300" u="none" strike="noStrike" cap="none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2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 dirty="0"/>
                        <a:t>X - B </a:t>
                      </a:r>
                      <a:endParaRPr sz="1400" u="none" strike="noStrike" cap="none" dirty="0"/>
                    </a:p>
                  </a:txBody>
                  <a:tcPr marL="91450" marR="91450" marT="45725" marB="45725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2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50" marR="91450" marT="45725" marB="45725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92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50" marR="91450" marT="45725" marB="45725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6" name="Google Shape;9846;p33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TOPICS</a:t>
            </a:r>
            <a:endParaRPr dirty="0"/>
          </a:p>
        </p:txBody>
      </p:sp>
      <p:sp>
        <p:nvSpPr>
          <p:cNvPr id="9847" name="Google Shape;9847;p33"/>
          <p:cNvSpPr/>
          <p:nvPr/>
        </p:nvSpPr>
        <p:spPr>
          <a:xfrm>
            <a:off x="1724173" y="1673925"/>
            <a:ext cx="515100" cy="515100"/>
          </a:xfrm>
          <a:prstGeom prst="roundRect">
            <a:avLst>
              <a:gd name="adj" fmla="val 2162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 dirty="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01</a:t>
            </a:r>
            <a:endParaRPr sz="1600" dirty="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48" name="Google Shape;9848;p33"/>
          <p:cNvSpPr txBox="1">
            <a:spLocks noGrp="1"/>
          </p:cNvSpPr>
          <p:nvPr>
            <p:ph type="subTitle" idx="4294967295"/>
          </p:nvPr>
        </p:nvSpPr>
        <p:spPr>
          <a:xfrm>
            <a:off x="2324778" y="1673925"/>
            <a:ext cx="2373900" cy="5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SYLLABUS COMPLETION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49" name="Google Shape;9849;p33"/>
          <p:cNvSpPr/>
          <p:nvPr/>
        </p:nvSpPr>
        <p:spPr>
          <a:xfrm>
            <a:off x="1724173" y="2445383"/>
            <a:ext cx="515100" cy="515100"/>
          </a:xfrm>
          <a:prstGeom prst="roundRect">
            <a:avLst>
              <a:gd name="adj" fmla="val 2162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02</a:t>
            </a:r>
            <a:endParaRPr sz="16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0" name="Google Shape;9850;p33"/>
          <p:cNvSpPr txBox="1">
            <a:spLocks noGrp="1"/>
          </p:cNvSpPr>
          <p:nvPr>
            <p:ph type="subTitle" idx="4294967295"/>
          </p:nvPr>
        </p:nvSpPr>
        <p:spPr>
          <a:xfrm>
            <a:off x="2324778" y="2445383"/>
            <a:ext cx="2373900" cy="5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LESSON PLANNING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1" name="Google Shape;9851;p33"/>
          <p:cNvSpPr/>
          <p:nvPr/>
        </p:nvSpPr>
        <p:spPr>
          <a:xfrm>
            <a:off x="1724147" y="3216841"/>
            <a:ext cx="515100" cy="515100"/>
          </a:xfrm>
          <a:prstGeom prst="roundRect">
            <a:avLst>
              <a:gd name="adj" fmla="val 2162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03</a:t>
            </a:r>
            <a:endParaRPr sz="16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2" name="Google Shape;9852;p33"/>
          <p:cNvSpPr txBox="1">
            <a:spLocks noGrp="1"/>
          </p:cNvSpPr>
          <p:nvPr>
            <p:ph type="subTitle" idx="4294967295"/>
          </p:nvPr>
        </p:nvSpPr>
        <p:spPr>
          <a:xfrm>
            <a:off x="2324778" y="3216842"/>
            <a:ext cx="2373900" cy="5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BEST PRACTICES IN YOUR SUBJECTS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3" name="Google Shape;9853;p33"/>
          <p:cNvSpPr/>
          <p:nvPr/>
        </p:nvSpPr>
        <p:spPr>
          <a:xfrm>
            <a:off x="4862639" y="1673925"/>
            <a:ext cx="515100" cy="515100"/>
          </a:xfrm>
          <a:prstGeom prst="roundRect">
            <a:avLst>
              <a:gd name="adj" fmla="val 2162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04</a:t>
            </a:r>
            <a:endParaRPr sz="16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4" name="Google Shape;9854;p33"/>
          <p:cNvSpPr txBox="1">
            <a:spLocks noGrp="1"/>
          </p:cNvSpPr>
          <p:nvPr>
            <p:ph type="subTitle" idx="4294967295"/>
          </p:nvPr>
        </p:nvSpPr>
        <p:spPr>
          <a:xfrm>
            <a:off x="5463253" y="1673925"/>
            <a:ext cx="2373900" cy="515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TOURS &amp; FIELD VISITS DONE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5" name="Google Shape;9855;p33"/>
          <p:cNvSpPr/>
          <p:nvPr/>
        </p:nvSpPr>
        <p:spPr>
          <a:xfrm>
            <a:off x="4862639" y="2445383"/>
            <a:ext cx="515100" cy="515100"/>
          </a:xfrm>
          <a:prstGeom prst="roundRect">
            <a:avLst>
              <a:gd name="adj" fmla="val 2162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05</a:t>
            </a:r>
            <a:endParaRPr sz="16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6" name="Google Shape;9856;p33"/>
          <p:cNvSpPr txBox="1">
            <a:spLocks noGrp="1"/>
          </p:cNvSpPr>
          <p:nvPr>
            <p:ph type="subTitle" idx="4294967295"/>
          </p:nvPr>
        </p:nvSpPr>
        <p:spPr>
          <a:xfrm>
            <a:off x="5463253" y="2445383"/>
            <a:ext cx="2373900" cy="515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ASSESSMENTS TAKEN &amp; EXAM PERFORMANCE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7" name="Google Shape;9857;p33"/>
          <p:cNvSpPr/>
          <p:nvPr/>
        </p:nvSpPr>
        <p:spPr>
          <a:xfrm>
            <a:off x="4862639" y="3216841"/>
            <a:ext cx="515100" cy="515100"/>
          </a:xfrm>
          <a:prstGeom prst="roundRect">
            <a:avLst>
              <a:gd name="adj" fmla="val 2162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06</a:t>
            </a:r>
            <a:endParaRPr sz="16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8" name="Google Shape;9858;p33"/>
          <p:cNvSpPr txBox="1">
            <a:spLocks noGrp="1"/>
          </p:cNvSpPr>
          <p:nvPr>
            <p:ph type="subTitle" idx="4294967295"/>
          </p:nvPr>
        </p:nvSpPr>
        <p:spPr>
          <a:xfrm>
            <a:off x="5463253" y="3216842"/>
            <a:ext cx="2373900" cy="515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COPY CORRECTION &amp; MAINTENENCE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cxnSp>
        <p:nvCxnSpPr>
          <p:cNvPr id="9859" name="Google Shape;9859;p33"/>
          <p:cNvCxnSpPr>
            <a:stCxn id="9847" idx="2"/>
            <a:endCxn id="9849" idx="0"/>
          </p:cNvCxnSpPr>
          <p:nvPr/>
        </p:nvCxnSpPr>
        <p:spPr>
          <a:xfrm>
            <a:off x="1981723" y="2189025"/>
            <a:ext cx="0" cy="256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860" name="Google Shape;9860;p33"/>
          <p:cNvCxnSpPr>
            <a:stCxn id="9849" idx="2"/>
            <a:endCxn id="9851" idx="0"/>
          </p:cNvCxnSpPr>
          <p:nvPr/>
        </p:nvCxnSpPr>
        <p:spPr>
          <a:xfrm>
            <a:off x="1981723" y="2960483"/>
            <a:ext cx="0" cy="256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861" name="Google Shape;9861;p33"/>
          <p:cNvCxnSpPr>
            <a:stCxn id="9853" idx="2"/>
            <a:endCxn id="9855" idx="0"/>
          </p:cNvCxnSpPr>
          <p:nvPr/>
        </p:nvCxnSpPr>
        <p:spPr>
          <a:xfrm>
            <a:off x="5120189" y="2189025"/>
            <a:ext cx="0" cy="256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862" name="Google Shape;9862;p33"/>
          <p:cNvCxnSpPr>
            <a:stCxn id="9855" idx="2"/>
            <a:endCxn id="9857" idx="0"/>
          </p:cNvCxnSpPr>
          <p:nvPr/>
        </p:nvCxnSpPr>
        <p:spPr>
          <a:xfrm>
            <a:off x="5120189" y="2960483"/>
            <a:ext cx="0" cy="256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863" name="Google Shape;9863;p33"/>
          <p:cNvSpPr/>
          <p:nvPr/>
        </p:nvSpPr>
        <p:spPr>
          <a:xfrm>
            <a:off x="7922650" y="356430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4" name="Google Shape;9864;p33"/>
          <p:cNvSpPr/>
          <p:nvPr/>
        </p:nvSpPr>
        <p:spPr>
          <a:xfrm>
            <a:off x="7203538" y="3925250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5" name="Google Shape;9865;p33"/>
          <p:cNvSpPr/>
          <p:nvPr/>
        </p:nvSpPr>
        <p:spPr>
          <a:xfrm rot="-4499992">
            <a:off x="6847733" y="393814"/>
            <a:ext cx="585793" cy="623413"/>
          </a:xfrm>
          <a:custGeom>
            <a:avLst/>
            <a:gdLst/>
            <a:ahLst/>
            <a:cxnLst/>
            <a:rect l="l" t="t" r="r" b="b"/>
            <a:pathLst>
              <a:path w="27269" h="29017" extrusionOk="0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6" name="Google Shape;9866;p33"/>
          <p:cNvSpPr/>
          <p:nvPr/>
        </p:nvSpPr>
        <p:spPr>
          <a:xfrm>
            <a:off x="6587700" y="97077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7" name="Google Shape;9867;p33"/>
          <p:cNvSpPr/>
          <p:nvPr/>
        </p:nvSpPr>
        <p:spPr>
          <a:xfrm>
            <a:off x="7805125" y="8073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4" name="Google Shape;5414;p26"/>
          <p:cNvSpPr/>
          <p:nvPr/>
        </p:nvSpPr>
        <p:spPr>
          <a:xfrm>
            <a:off x="1810950" y="1995000"/>
            <a:ext cx="1153500" cy="1153500"/>
          </a:xfrm>
          <a:prstGeom prst="roundRect">
            <a:avLst>
              <a:gd name="adj" fmla="val 853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4000" b="0" i="0" u="none" strike="noStrike" cap="none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5415" name="Google Shape;5415;p26"/>
          <p:cNvSpPr txBox="1">
            <a:spLocks noGrp="1"/>
          </p:cNvSpPr>
          <p:nvPr>
            <p:ph type="title"/>
          </p:nvPr>
        </p:nvSpPr>
        <p:spPr>
          <a:xfrm>
            <a:off x="3173143" y="2571750"/>
            <a:ext cx="4541400" cy="135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br>
              <a:rPr lang="en-US" sz="4800"/>
            </a:br>
            <a:br>
              <a:rPr lang="en-US" sz="4800"/>
            </a:br>
            <a:br>
              <a:rPr lang="en-US" sz="4800"/>
            </a:br>
            <a:br>
              <a:rPr lang="en-US" sz="4800"/>
            </a:br>
            <a:br>
              <a:rPr lang="en-US" sz="4800"/>
            </a:br>
            <a:br>
              <a:rPr lang="en-US" sz="4800"/>
            </a:br>
            <a:r>
              <a:rPr lang="en-US" sz="4400"/>
              <a:t>BEHAVIOURAL OBSERVATION</a:t>
            </a:r>
            <a:br>
              <a:rPr lang="en-US" sz="4800"/>
            </a:br>
            <a:endParaRPr sz="4800"/>
          </a:p>
        </p:txBody>
      </p:sp>
      <p:sp>
        <p:nvSpPr>
          <p:cNvPr id="5416" name="Google Shape;5416;p26"/>
          <p:cNvSpPr txBox="1">
            <a:spLocks noGrp="1"/>
          </p:cNvSpPr>
          <p:nvPr>
            <p:ph type="title" idx="2"/>
          </p:nvPr>
        </p:nvSpPr>
        <p:spPr>
          <a:xfrm>
            <a:off x="1810950" y="2150850"/>
            <a:ext cx="11535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/>
              <a:t>07</a:t>
            </a:r>
            <a:endParaRPr/>
          </a:p>
        </p:txBody>
      </p:sp>
      <p:sp>
        <p:nvSpPr>
          <p:cNvPr id="5417" name="Google Shape;5417;p26"/>
          <p:cNvSpPr/>
          <p:nvPr/>
        </p:nvSpPr>
        <p:spPr>
          <a:xfrm>
            <a:off x="6749650" y="179137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8" name="Google Shape;5418;p26"/>
          <p:cNvSpPr/>
          <p:nvPr/>
        </p:nvSpPr>
        <p:spPr>
          <a:xfrm>
            <a:off x="1473000" y="41136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421" y="1604"/>
                </a:moveTo>
                <a:cubicBezTo>
                  <a:pt x="3421" y="1622"/>
                  <a:pt x="3425" y="1637"/>
                  <a:pt x="3429" y="1646"/>
                </a:cubicBezTo>
                <a:lnTo>
                  <a:pt x="3429" y="1646"/>
                </a:lnTo>
                <a:cubicBezTo>
                  <a:pt x="3424" y="1631"/>
                  <a:pt x="3421" y="1617"/>
                  <a:pt x="3421" y="1604"/>
                </a:cubicBezTo>
                <a:lnTo>
                  <a:pt x="3421" y="1604"/>
                </a:lnTo>
                <a:cubicBezTo>
                  <a:pt x="3421" y="1604"/>
                  <a:pt x="3421" y="1604"/>
                  <a:pt x="3421" y="1604"/>
                </a:cubicBezTo>
                <a:close/>
                <a:moveTo>
                  <a:pt x="1746" y="3318"/>
                </a:moveTo>
                <a:lnTo>
                  <a:pt x="1746" y="3318"/>
                </a:lnTo>
                <a:cubicBezTo>
                  <a:pt x="1767" y="3326"/>
                  <a:pt x="1805" y="3338"/>
                  <a:pt x="1803" y="3338"/>
                </a:cubicBezTo>
                <a:cubicBezTo>
                  <a:pt x="1802" y="3338"/>
                  <a:pt x="1800" y="3339"/>
                  <a:pt x="1799" y="3339"/>
                </a:cubicBezTo>
                <a:cubicBezTo>
                  <a:pt x="1786" y="3339"/>
                  <a:pt x="1766" y="3330"/>
                  <a:pt x="1746" y="3318"/>
                </a:cubicBezTo>
                <a:close/>
                <a:moveTo>
                  <a:pt x="2463" y="3393"/>
                </a:moveTo>
                <a:cubicBezTo>
                  <a:pt x="2461" y="3393"/>
                  <a:pt x="2458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1" y="3393"/>
                  <a:pt x="2463" y="3393"/>
                </a:cubicBezTo>
                <a:close/>
                <a:moveTo>
                  <a:pt x="2389" y="989"/>
                </a:moveTo>
                <a:cubicBezTo>
                  <a:pt x="2440" y="989"/>
                  <a:pt x="2490" y="989"/>
                  <a:pt x="2541" y="993"/>
                </a:cubicBezTo>
                <a:cubicBezTo>
                  <a:pt x="2562" y="993"/>
                  <a:pt x="2582" y="997"/>
                  <a:pt x="2603" y="998"/>
                </a:cubicBezTo>
                <a:lnTo>
                  <a:pt x="2603" y="998"/>
                </a:lnTo>
                <a:cubicBezTo>
                  <a:pt x="2682" y="1018"/>
                  <a:pt x="2761" y="1029"/>
                  <a:pt x="2840" y="1054"/>
                </a:cubicBezTo>
                <a:cubicBezTo>
                  <a:pt x="2859" y="1061"/>
                  <a:pt x="2878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9" y="1113"/>
                  <a:pt x="2985" y="1122"/>
                </a:cubicBezTo>
                <a:cubicBezTo>
                  <a:pt x="3017" y="1141"/>
                  <a:pt x="3048" y="1162"/>
                  <a:pt x="3080" y="1181"/>
                </a:cubicBezTo>
                <a:cubicBezTo>
                  <a:pt x="3087" y="1185"/>
                  <a:pt x="3093" y="1189"/>
                  <a:pt x="3098" y="1192"/>
                </a:cubicBezTo>
                <a:lnTo>
                  <a:pt x="3098" y="1192"/>
                </a:lnTo>
                <a:cubicBezTo>
                  <a:pt x="3161" y="1249"/>
                  <a:pt x="3221" y="1304"/>
                  <a:pt x="3276" y="1366"/>
                </a:cubicBezTo>
                <a:cubicBezTo>
                  <a:pt x="3281" y="1373"/>
                  <a:pt x="3285" y="1379"/>
                  <a:pt x="3290" y="1385"/>
                </a:cubicBezTo>
                <a:lnTo>
                  <a:pt x="3290" y="1385"/>
                </a:lnTo>
                <a:cubicBezTo>
                  <a:pt x="3308" y="1414"/>
                  <a:pt x="3331" y="1442"/>
                  <a:pt x="3350" y="1474"/>
                </a:cubicBezTo>
                <a:cubicBezTo>
                  <a:pt x="3369" y="1505"/>
                  <a:pt x="3386" y="1537"/>
                  <a:pt x="3402" y="1568"/>
                </a:cubicBezTo>
                <a:cubicBezTo>
                  <a:pt x="3409" y="1579"/>
                  <a:pt x="3415" y="1591"/>
                  <a:pt x="3421" y="1604"/>
                </a:cubicBezTo>
                <a:lnTo>
                  <a:pt x="3421" y="1604"/>
                </a:lnTo>
                <a:cubicBezTo>
                  <a:pt x="3421" y="1603"/>
                  <a:pt x="3421" y="1601"/>
                  <a:pt x="3421" y="1600"/>
                </a:cubicBezTo>
                <a:lnTo>
                  <a:pt x="3421" y="1600"/>
                </a:lnTo>
                <a:cubicBezTo>
                  <a:pt x="3421" y="1601"/>
                  <a:pt x="3421" y="1603"/>
                  <a:pt x="3421" y="1604"/>
                </a:cubicBezTo>
                <a:lnTo>
                  <a:pt x="3421" y="1604"/>
                </a:lnTo>
                <a:cubicBezTo>
                  <a:pt x="3423" y="1608"/>
                  <a:pt x="3426" y="1613"/>
                  <a:pt x="3428" y="1617"/>
                </a:cubicBezTo>
                <a:cubicBezTo>
                  <a:pt x="3443" y="1647"/>
                  <a:pt x="3443" y="1660"/>
                  <a:pt x="3439" y="1660"/>
                </a:cubicBezTo>
                <a:cubicBezTo>
                  <a:pt x="3437" y="1660"/>
                  <a:pt x="3432" y="1655"/>
                  <a:pt x="3429" y="1646"/>
                </a:cubicBezTo>
                <a:lnTo>
                  <a:pt x="3429" y="1646"/>
                </a:lnTo>
                <a:cubicBezTo>
                  <a:pt x="3444" y="1699"/>
                  <a:pt x="3478" y="1760"/>
                  <a:pt x="3491" y="1802"/>
                </a:cubicBezTo>
                <a:cubicBezTo>
                  <a:pt x="3499" y="1838"/>
                  <a:pt x="3508" y="1874"/>
                  <a:pt x="3516" y="1910"/>
                </a:cubicBezTo>
                <a:cubicBezTo>
                  <a:pt x="3520" y="1933"/>
                  <a:pt x="3525" y="1954"/>
                  <a:pt x="3529" y="1977"/>
                </a:cubicBezTo>
                <a:cubicBezTo>
                  <a:pt x="3534" y="2005"/>
                  <a:pt x="3536" y="2015"/>
                  <a:pt x="3537" y="2015"/>
                </a:cubicBezTo>
                <a:cubicBezTo>
                  <a:pt x="3539" y="2015"/>
                  <a:pt x="3529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7" y="2142"/>
                  <a:pt x="3537" y="2173"/>
                </a:cubicBezTo>
                <a:cubicBezTo>
                  <a:pt x="3537" y="2215"/>
                  <a:pt x="3535" y="2257"/>
                  <a:pt x="3533" y="2297"/>
                </a:cubicBezTo>
                <a:cubicBezTo>
                  <a:pt x="3532" y="2309"/>
                  <a:pt x="3530" y="2321"/>
                  <a:pt x="3530" y="2332"/>
                </a:cubicBezTo>
                <a:lnTo>
                  <a:pt x="3530" y="2332"/>
                </a:lnTo>
                <a:cubicBezTo>
                  <a:pt x="3515" y="2405"/>
                  <a:pt x="3504" y="2475"/>
                  <a:pt x="3482" y="2546"/>
                </a:cubicBezTo>
                <a:cubicBezTo>
                  <a:pt x="3474" y="2582"/>
                  <a:pt x="3461" y="2618"/>
                  <a:pt x="3449" y="2651"/>
                </a:cubicBezTo>
                <a:cubicBezTo>
                  <a:pt x="3445" y="2664"/>
                  <a:pt x="3440" y="2676"/>
                  <a:pt x="3436" y="2687"/>
                </a:cubicBezTo>
                <a:lnTo>
                  <a:pt x="3436" y="2687"/>
                </a:lnTo>
                <a:cubicBezTo>
                  <a:pt x="3400" y="2753"/>
                  <a:pt x="3369" y="2818"/>
                  <a:pt x="3329" y="2881"/>
                </a:cubicBezTo>
                <a:cubicBezTo>
                  <a:pt x="3324" y="2889"/>
                  <a:pt x="3303" y="2918"/>
                  <a:pt x="3287" y="2941"/>
                </a:cubicBezTo>
                <a:lnTo>
                  <a:pt x="3287" y="2941"/>
                </a:lnTo>
                <a:cubicBezTo>
                  <a:pt x="3267" y="2964"/>
                  <a:pt x="3233" y="3004"/>
                  <a:pt x="3223" y="3014"/>
                </a:cubicBezTo>
                <a:cubicBezTo>
                  <a:pt x="3198" y="3041"/>
                  <a:pt x="3171" y="3068"/>
                  <a:pt x="3141" y="3094"/>
                </a:cubicBezTo>
                <a:cubicBezTo>
                  <a:pt x="3129" y="3108"/>
                  <a:pt x="3114" y="3119"/>
                  <a:pt x="3099" y="3134"/>
                </a:cubicBezTo>
                <a:cubicBezTo>
                  <a:pt x="3075" y="3155"/>
                  <a:pt x="3071" y="3163"/>
                  <a:pt x="3076" y="3163"/>
                </a:cubicBezTo>
                <a:cubicBezTo>
                  <a:pt x="3077" y="3163"/>
                  <a:pt x="3078" y="3163"/>
                  <a:pt x="3079" y="3162"/>
                </a:cubicBezTo>
                <a:lnTo>
                  <a:pt x="3079" y="3162"/>
                </a:lnTo>
                <a:cubicBezTo>
                  <a:pt x="3022" y="3203"/>
                  <a:pt x="2922" y="3245"/>
                  <a:pt x="2888" y="3262"/>
                </a:cubicBezTo>
                <a:cubicBezTo>
                  <a:pt x="2864" y="3275"/>
                  <a:pt x="2802" y="3297"/>
                  <a:pt x="2805" y="3297"/>
                </a:cubicBezTo>
                <a:cubicBezTo>
                  <a:pt x="2807" y="3297"/>
                  <a:pt x="2821" y="3292"/>
                  <a:pt x="2858" y="3281"/>
                </a:cubicBezTo>
                <a:lnTo>
                  <a:pt x="2858" y="3281"/>
                </a:lnTo>
                <a:cubicBezTo>
                  <a:pt x="2819" y="3294"/>
                  <a:pt x="2781" y="3309"/>
                  <a:pt x="2743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6" y="3395"/>
                </a:cubicBezTo>
                <a:lnTo>
                  <a:pt x="2436" y="3395"/>
                </a:lnTo>
                <a:cubicBezTo>
                  <a:pt x="2416" y="3397"/>
                  <a:pt x="2395" y="3400"/>
                  <a:pt x="2374" y="3401"/>
                </a:cubicBezTo>
                <a:cubicBezTo>
                  <a:pt x="2330" y="3406"/>
                  <a:pt x="2286" y="3406"/>
                  <a:pt x="2240" y="3408"/>
                </a:cubicBezTo>
                <a:cubicBezTo>
                  <a:pt x="2191" y="3408"/>
                  <a:pt x="2143" y="3406"/>
                  <a:pt x="2094" y="3403"/>
                </a:cubicBezTo>
                <a:cubicBezTo>
                  <a:pt x="2078" y="3402"/>
                  <a:pt x="2063" y="3400"/>
                  <a:pt x="2047" y="3399"/>
                </a:cubicBezTo>
                <a:lnTo>
                  <a:pt x="2047" y="3399"/>
                </a:lnTo>
                <a:cubicBezTo>
                  <a:pt x="1970" y="3377"/>
                  <a:pt x="1891" y="3367"/>
                  <a:pt x="1814" y="3340"/>
                </a:cubicBezTo>
                <a:cubicBezTo>
                  <a:pt x="1797" y="3334"/>
                  <a:pt x="1778" y="3325"/>
                  <a:pt x="1761" y="3321"/>
                </a:cubicBezTo>
                <a:cubicBezTo>
                  <a:pt x="1752" y="3318"/>
                  <a:pt x="1745" y="3316"/>
                  <a:pt x="1741" y="3315"/>
                </a:cubicBezTo>
                <a:lnTo>
                  <a:pt x="1741" y="3315"/>
                </a:lnTo>
                <a:cubicBezTo>
                  <a:pt x="1715" y="3301"/>
                  <a:pt x="1691" y="3283"/>
                  <a:pt x="1679" y="3277"/>
                </a:cubicBezTo>
                <a:cubicBezTo>
                  <a:pt x="1648" y="3260"/>
                  <a:pt x="1618" y="3241"/>
                  <a:pt x="1586" y="3220"/>
                </a:cubicBezTo>
                <a:cubicBezTo>
                  <a:pt x="1572" y="3210"/>
                  <a:pt x="1559" y="3199"/>
                  <a:pt x="1542" y="3191"/>
                </a:cubicBezTo>
                <a:cubicBezTo>
                  <a:pt x="1526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9" y="3175"/>
                  <a:pt x="1582" y="3218"/>
                  <a:pt x="1580" y="3218"/>
                </a:cubicBezTo>
                <a:cubicBezTo>
                  <a:pt x="1579" y="3218"/>
                  <a:pt x="1579" y="3218"/>
                  <a:pt x="1578" y="3218"/>
                </a:cubicBezTo>
                <a:cubicBezTo>
                  <a:pt x="1541" y="3218"/>
                  <a:pt x="1422" y="3070"/>
                  <a:pt x="1399" y="3045"/>
                </a:cubicBezTo>
                <a:cubicBezTo>
                  <a:pt x="1385" y="3030"/>
                  <a:pt x="1354" y="2977"/>
                  <a:pt x="1351" y="2977"/>
                </a:cubicBezTo>
                <a:cubicBezTo>
                  <a:pt x="1350" y="2977"/>
                  <a:pt x="1353" y="2985"/>
                  <a:pt x="1363" y="3005"/>
                </a:cubicBezTo>
                <a:cubicBezTo>
                  <a:pt x="1372" y="3024"/>
                  <a:pt x="1376" y="3032"/>
                  <a:pt x="1375" y="3032"/>
                </a:cubicBezTo>
                <a:cubicBezTo>
                  <a:pt x="1373" y="3032"/>
                  <a:pt x="1335" y="2962"/>
                  <a:pt x="1325" y="2946"/>
                </a:cubicBezTo>
                <a:cubicBezTo>
                  <a:pt x="1285" y="2881"/>
                  <a:pt x="1252" y="2814"/>
                  <a:pt x="1215" y="2747"/>
                </a:cubicBezTo>
                <a:lnTo>
                  <a:pt x="1215" y="2747"/>
                </a:lnTo>
                <a:cubicBezTo>
                  <a:pt x="1214" y="2744"/>
                  <a:pt x="1213" y="2740"/>
                  <a:pt x="1211" y="2736"/>
                </a:cubicBezTo>
                <a:cubicBezTo>
                  <a:pt x="1199" y="2702"/>
                  <a:pt x="1186" y="2668"/>
                  <a:pt x="1176" y="2634"/>
                </a:cubicBezTo>
                <a:cubicBezTo>
                  <a:pt x="1152" y="2559"/>
                  <a:pt x="1134" y="2481"/>
                  <a:pt x="1119" y="2403"/>
                </a:cubicBezTo>
                <a:cubicBezTo>
                  <a:pt x="1118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1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2"/>
                </a:cubicBezTo>
                <a:cubicBezTo>
                  <a:pt x="1107" y="2033"/>
                  <a:pt x="1111" y="1998"/>
                  <a:pt x="1114" y="1970"/>
                </a:cubicBezTo>
                <a:lnTo>
                  <a:pt x="1114" y="1970"/>
                </a:lnTo>
                <a:cubicBezTo>
                  <a:pt x="1118" y="1946"/>
                  <a:pt x="1123" y="1911"/>
                  <a:pt x="1125" y="1899"/>
                </a:cubicBezTo>
                <a:cubicBezTo>
                  <a:pt x="1144" y="1813"/>
                  <a:pt x="1169" y="1731"/>
                  <a:pt x="1197" y="1646"/>
                </a:cubicBezTo>
                <a:cubicBezTo>
                  <a:pt x="1199" y="1641"/>
                  <a:pt x="1200" y="1636"/>
                  <a:pt x="1201" y="1632"/>
                </a:cubicBezTo>
                <a:lnTo>
                  <a:pt x="1201" y="1632"/>
                </a:lnTo>
                <a:cubicBezTo>
                  <a:pt x="1203" y="1629"/>
                  <a:pt x="1205" y="1625"/>
                  <a:pt x="1207" y="1621"/>
                </a:cubicBezTo>
                <a:cubicBezTo>
                  <a:pt x="1228" y="1583"/>
                  <a:pt x="1247" y="1545"/>
                  <a:pt x="1268" y="1507"/>
                </a:cubicBezTo>
                <a:cubicBezTo>
                  <a:pt x="1289" y="1469"/>
                  <a:pt x="1315" y="1434"/>
                  <a:pt x="1338" y="1398"/>
                </a:cubicBezTo>
                <a:cubicBezTo>
                  <a:pt x="1341" y="1393"/>
                  <a:pt x="1343" y="1390"/>
                  <a:pt x="1345" y="1386"/>
                </a:cubicBezTo>
                <a:lnTo>
                  <a:pt x="1345" y="1386"/>
                </a:lnTo>
                <a:cubicBezTo>
                  <a:pt x="1346" y="1386"/>
                  <a:pt x="1346" y="1386"/>
                  <a:pt x="1346" y="1385"/>
                </a:cubicBezTo>
                <a:cubicBezTo>
                  <a:pt x="1400" y="1328"/>
                  <a:pt x="1455" y="1276"/>
                  <a:pt x="1512" y="1222"/>
                </a:cubicBezTo>
                <a:lnTo>
                  <a:pt x="1512" y="1222"/>
                </a:lnTo>
                <a:cubicBezTo>
                  <a:pt x="1525" y="1213"/>
                  <a:pt x="1537" y="1203"/>
                  <a:pt x="1551" y="1194"/>
                </a:cubicBezTo>
                <a:cubicBezTo>
                  <a:pt x="1589" y="1170"/>
                  <a:pt x="1629" y="1147"/>
                  <a:pt x="1669" y="1126"/>
                </a:cubicBezTo>
                <a:cubicBezTo>
                  <a:pt x="1681" y="1119"/>
                  <a:pt x="1698" y="1113"/>
                  <a:pt x="1711" y="1105"/>
                </a:cubicBezTo>
                <a:lnTo>
                  <a:pt x="1711" y="1105"/>
                </a:lnTo>
                <a:cubicBezTo>
                  <a:pt x="1754" y="1092"/>
                  <a:pt x="1796" y="1075"/>
                  <a:pt x="1839" y="1063"/>
                </a:cubicBezTo>
                <a:cubicBezTo>
                  <a:pt x="1883" y="1050"/>
                  <a:pt x="1928" y="1042"/>
                  <a:pt x="1972" y="1031"/>
                </a:cubicBezTo>
                <a:cubicBezTo>
                  <a:pt x="1977" y="1030"/>
                  <a:pt x="1984" y="1028"/>
                  <a:pt x="1991" y="1026"/>
                </a:cubicBezTo>
                <a:lnTo>
                  <a:pt x="1991" y="1026"/>
                </a:lnTo>
                <a:cubicBezTo>
                  <a:pt x="2008" y="1025"/>
                  <a:pt x="2026" y="1024"/>
                  <a:pt x="2044" y="1023"/>
                </a:cubicBezTo>
                <a:cubicBezTo>
                  <a:pt x="2066" y="1021"/>
                  <a:pt x="2088" y="1018"/>
                  <a:pt x="2110" y="1014"/>
                </a:cubicBezTo>
                <a:lnTo>
                  <a:pt x="2110" y="1014"/>
                </a:lnTo>
                <a:cubicBezTo>
                  <a:pt x="2131" y="1012"/>
                  <a:pt x="2153" y="1010"/>
                  <a:pt x="2174" y="1006"/>
                </a:cubicBezTo>
                <a:cubicBezTo>
                  <a:pt x="2179" y="1005"/>
                  <a:pt x="2184" y="1004"/>
                  <a:pt x="2190" y="1003"/>
                </a:cubicBezTo>
                <a:lnTo>
                  <a:pt x="2190" y="1003"/>
                </a:lnTo>
                <a:cubicBezTo>
                  <a:pt x="2199" y="1002"/>
                  <a:pt x="2230" y="999"/>
                  <a:pt x="2246" y="998"/>
                </a:cubicBezTo>
                <a:cubicBezTo>
                  <a:pt x="2294" y="993"/>
                  <a:pt x="2341" y="991"/>
                  <a:pt x="2389" y="989"/>
                </a:cubicBezTo>
                <a:close/>
                <a:moveTo>
                  <a:pt x="2432" y="0"/>
                </a:moveTo>
                <a:cubicBezTo>
                  <a:pt x="2284" y="0"/>
                  <a:pt x="2135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40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6"/>
                  <a:pt x="228" y="3406"/>
                  <a:pt x="895" y="3941"/>
                </a:cubicBezTo>
                <a:cubicBezTo>
                  <a:pt x="1282" y="4251"/>
                  <a:pt x="1776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4" y="1025"/>
                  <a:pt x="4005" y="604"/>
                  <a:pt x="3584" y="321"/>
                </a:cubicBezTo>
                <a:cubicBezTo>
                  <a:pt x="3238" y="89"/>
                  <a:pt x="2838" y="0"/>
                  <a:pt x="2432" y="0"/>
                </a:cubicBezTo>
                <a:close/>
              </a:path>
            </a:pathLst>
          </a:custGeom>
          <a:solidFill>
            <a:srgbClr val="484F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9" name="Google Shape;5419;p26"/>
          <p:cNvSpPr/>
          <p:nvPr/>
        </p:nvSpPr>
        <p:spPr>
          <a:xfrm>
            <a:off x="6649225" y="3670850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420" name="Google Shape;5420;p26"/>
          <p:cNvGrpSpPr/>
          <p:nvPr/>
        </p:nvGrpSpPr>
        <p:grpSpPr>
          <a:xfrm>
            <a:off x="6538223" y="163649"/>
            <a:ext cx="1356637" cy="1528670"/>
            <a:chOff x="6638425" y="262025"/>
            <a:chExt cx="1356637" cy="1528670"/>
          </a:xfrm>
        </p:grpSpPr>
        <p:sp>
          <p:nvSpPr>
            <p:cNvPr id="5421" name="Google Shape;5421;p26"/>
            <p:cNvSpPr/>
            <p:nvPr/>
          </p:nvSpPr>
          <p:spPr>
            <a:xfrm>
              <a:off x="6766473" y="490494"/>
              <a:ext cx="1228589" cy="1300201"/>
            </a:xfrm>
            <a:custGeom>
              <a:avLst/>
              <a:gdLst/>
              <a:ahLst/>
              <a:cxnLst/>
              <a:rect l="l" t="t" r="r" b="b"/>
              <a:pathLst>
                <a:path w="34244" h="36240" extrusionOk="0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2" name="Google Shape;5422;p26"/>
            <p:cNvSpPr/>
            <p:nvPr/>
          </p:nvSpPr>
          <p:spPr>
            <a:xfrm>
              <a:off x="6638425" y="262025"/>
              <a:ext cx="134038" cy="172571"/>
            </a:xfrm>
            <a:custGeom>
              <a:avLst/>
              <a:gdLst/>
              <a:ahLst/>
              <a:cxnLst/>
              <a:rect l="l" t="t" r="r" b="b"/>
              <a:pathLst>
                <a:path w="3736" h="4810" extrusionOk="0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3" name="Google Shape;5423;p26"/>
            <p:cNvSpPr/>
            <p:nvPr/>
          </p:nvSpPr>
          <p:spPr>
            <a:xfrm>
              <a:off x="6664042" y="326999"/>
              <a:ext cx="482409" cy="485494"/>
            </a:xfrm>
            <a:custGeom>
              <a:avLst/>
              <a:gdLst/>
              <a:ahLst/>
              <a:cxnLst/>
              <a:rect l="l" t="t" r="r" b="b"/>
              <a:pathLst>
                <a:path w="13446" h="13532" extrusionOk="0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4" name="Google Shape;5424;p26"/>
            <p:cNvSpPr/>
            <p:nvPr/>
          </p:nvSpPr>
          <p:spPr>
            <a:xfrm>
              <a:off x="6765827" y="474528"/>
              <a:ext cx="399891" cy="351671"/>
            </a:xfrm>
            <a:custGeom>
              <a:avLst/>
              <a:gdLst/>
              <a:ahLst/>
              <a:cxnLst/>
              <a:rect l="l" t="t" r="r" b="b"/>
              <a:pathLst>
                <a:path w="11146" h="9802" extrusionOk="0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14">
          <a:extLst>
            <a:ext uri="{FF2B5EF4-FFF2-40B4-BE49-F238E27FC236}">
              <a16:creationId xmlns:a16="http://schemas.microsoft.com/office/drawing/2014/main" id="{906E1079-C9DB-A61F-AF89-F91DEFD88F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5" name="Google Shape;9815;p31">
            <a:extLst>
              <a:ext uri="{FF2B5EF4-FFF2-40B4-BE49-F238E27FC236}">
                <a16:creationId xmlns:a16="http://schemas.microsoft.com/office/drawing/2014/main" id="{27A35B35-0FE5-DACA-0BF1-53B215EE11D0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069383" y="736170"/>
            <a:ext cx="6920776" cy="380483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br>
              <a:rPr lang="en-US" sz="2800" dirty="0"/>
            </a:br>
            <a:r>
              <a:rPr lang="en-US" sz="2800" dirty="0"/>
              <a:t>BEHAVIOURAL OBSERVATION</a:t>
            </a:r>
            <a:br>
              <a:rPr lang="en-US" sz="5400" dirty="0"/>
            </a:br>
            <a:endParaRPr sz="3200" dirty="0"/>
          </a:p>
        </p:txBody>
      </p:sp>
      <p:grpSp>
        <p:nvGrpSpPr>
          <p:cNvPr id="9816" name="Google Shape;9816;p31">
            <a:extLst>
              <a:ext uri="{FF2B5EF4-FFF2-40B4-BE49-F238E27FC236}">
                <a16:creationId xmlns:a16="http://schemas.microsoft.com/office/drawing/2014/main" id="{BBD6E476-532D-9EDA-108D-41E00F17E442}"/>
              </a:ext>
            </a:extLst>
          </p:cNvPr>
          <p:cNvGrpSpPr/>
          <p:nvPr/>
        </p:nvGrpSpPr>
        <p:grpSpPr>
          <a:xfrm rot="-8670542">
            <a:off x="7545658" y="2845597"/>
            <a:ext cx="398109" cy="2141153"/>
            <a:chOff x="5686500" y="2272225"/>
            <a:chExt cx="481425" cy="2589250"/>
          </a:xfrm>
        </p:grpSpPr>
        <p:sp>
          <p:nvSpPr>
            <p:cNvPr id="9817" name="Google Shape;9817;p31">
              <a:extLst>
                <a:ext uri="{FF2B5EF4-FFF2-40B4-BE49-F238E27FC236}">
                  <a16:creationId xmlns:a16="http://schemas.microsoft.com/office/drawing/2014/main" id="{9B6E4460-4226-2B69-6A11-0000A5238E2C}"/>
                </a:ext>
              </a:extLst>
            </p:cNvPr>
            <p:cNvSpPr/>
            <p:nvPr/>
          </p:nvSpPr>
          <p:spPr>
            <a:xfrm>
              <a:off x="5686500" y="3674725"/>
              <a:ext cx="260950" cy="1082650"/>
            </a:xfrm>
            <a:custGeom>
              <a:avLst/>
              <a:gdLst/>
              <a:ahLst/>
              <a:cxnLst/>
              <a:rect l="l" t="t" r="r" b="b"/>
              <a:pathLst>
                <a:path w="10438" h="43306" extrusionOk="0">
                  <a:moveTo>
                    <a:pt x="7833" y="1"/>
                  </a:moveTo>
                  <a:cubicBezTo>
                    <a:pt x="7371" y="1"/>
                    <a:pt x="6972" y="354"/>
                    <a:pt x="6919" y="826"/>
                  </a:cubicBezTo>
                  <a:lnTo>
                    <a:pt x="6917" y="856"/>
                  </a:lnTo>
                  <a:cubicBezTo>
                    <a:pt x="6721" y="2624"/>
                    <a:pt x="6364" y="4312"/>
                    <a:pt x="5698" y="5866"/>
                  </a:cubicBezTo>
                  <a:cubicBezTo>
                    <a:pt x="5050" y="7434"/>
                    <a:pt x="4084" y="8863"/>
                    <a:pt x="3088" y="10468"/>
                  </a:cubicBezTo>
                  <a:cubicBezTo>
                    <a:pt x="2589" y="11280"/>
                    <a:pt x="2092" y="12124"/>
                    <a:pt x="1654" y="13039"/>
                  </a:cubicBezTo>
                  <a:cubicBezTo>
                    <a:pt x="1226" y="13954"/>
                    <a:pt x="864" y="14928"/>
                    <a:pt x="605" y="15926"/>
                  </a:cubicBezTo>
                  <a:cubicBezTo>
                    <a:pt x="331" y="16927"/>
                    <a:pt x="189" y="17942"/>
                    <a:pt x="83" y="18960"/>
                  </a:cubicBezTo>
                  <a:cubicBezTo>
                    <a:pt x="49" y="19968"/>
                    <a:pt x="0" y="20983"/>
                    <a:pt x="91" y="21967"/>
                  </a:cubicBezTo>
                  <a:cubicBezTo>
                    <a:pt x="306" y="25901"/>
                    <a:pt x="1297" y="29668"/>
                    <a:pt x="2718" y="33243"/>
                  </a:cubicBezTo>
                  <a:cubicBezTo>
                    <a:pt x="3455" y="35019"/>
                    <a:pt x="4316" y="36736"/>
                    <a:pt x="5302" y="38373"/>
                  </a:cubicBezTo>
                  <a:cubicBezTo>
                    <a:pt x="6303" y="40015"/>
                    <a:pt x="7369" y="41561"/>
                    <a:pt x="8712" y="43012"/>
                  </a:cubicBezTo>
                  <a:lnTo>
                    <a:pt x="8710" y="43012"/>
                  </a:lnTo>
                  <a:cubicBezTo>
                    <a:pt x="8886" y="43202"/>
                    <a:pt x="9133" y="43306"/>
                    <a:pt x="9386" y="43306"/>
                  </a:cubicBezTo>
                  <a:cubicBezTo>
                    <a:pt x="9540" y="43306"/>
                    <a:pt x="9697" y="43267"/>
                    <a:pt x="9840" y="43185"/>
                  </a:cubicBezTo>
                  <a:cubicBezTo>
                    <a:pt x="10281" y="42933"/>
                    <a:pt x="10437" y="42368"/>
                    <a:pt x="10185" y="41923"/>
                  </a:cubicBezTo>
                  <a:lnTo>
                    <a:pt x="10158" y="41872"/>
                  </a:lnTo>
                  <a:cubicBezTo>
                    <a:pt x="8416" y="38782"/>
                    <a:pt x="6936" y="35440"/>
                    <a:pt x="5813" y="32078"/>
                  </a:cubicBezTo>
                  <a:cubicBezTo>
                    <a:pt x="4693" y="28709"/>
                    <a:pt x="3905" y="25206"/>
                    <a:pt x="3643" y="21742"/>
                  </a:cubicBezTo>
                  <a:cubicBezTo>
                    <a:pt x="3499" y="20024"/>
                    <a:pt x="3580" y="18346"/>
                    <a:pt x="3929" y="16751"/>
                  </a:cubicBezTo>
                  <a:cubicBezTo>
                    <a:pt x="4282" y="15151"/>
                    <a:pt x="4942" y="13636"/>
                    <a:pt x="5789" y="12041"/>
                  </a:cubicBezTo>
                  <a:cubicBezTo>
                    <a:pt x="6645" y="10453"/>
                    <a:pt x="7602" y="8689"/>
                    <a:pt x="8169" y="6752"/>
                  </a:cubicBezTo>
                  <a:cubicBezTo>
                    <a:pt x="8749" y="4816"/>
                    <a:pt x="8903" y="2791"/>
                    <a:pt x="8752" y="856"/>
                  </a:cubicBezTo>
                  <a:cubicBezTo>
                    <a:pt x="8720" y="420"/>
                    <a:pt x="8382" y="58"/>
                    <a:pt x="7934" y="7"/>
                  </a:cubicBezTo>
                  <a:cubicBezTo>
                    <a:pt x="7900" y="3"/>
                    <a:pt x="7866" y="1"/>
                    <a:pt x="78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8" name="Google Shape;9818;p31">
              <a:extLst>
                <a:ext uri="{FF2B5EF4-FFF2-40B4-BE49-F238E27FC236}">
                  <a16:creationId xmlns:a16="http://schemas.microsoft.com/office/drawing/2014/main" id="{AA428240-48B7-3007-548D-C03C5AD2B348}"/>
                </a:ext>
              </a:extLst>
            </p:cNvPr>
            <p:cNvSpPr/>
            <p:nvPr/>
          </p:nvSpPr>
          <p:spPr>
            <a:xfrm>
              <a:off x="5880875" y="2440175"/>
              <a:ext cx="287050" cy="2421300"/>
            </a:xfrm>
            <a:custGeom>
              <a:avLst/>
              <a:gdLst/>
              <a:ahLst/>
              <a:cxnLst/>
              <a:rect l="l" t="t" r="r" b="b"/>
              <a:pathLst>
                <a:path w="11482" h="96852" extrusionOk="0">
                  <a:moveTo>
                    <a:pt x="1659" y="1"/>
                  </a:moveTo>
                  <a:cubicBezTo>
                    <a:pt x="668" y="15235"/>
                    <a:pt x="123" y="30274"/>
                    <a:pt x="66" y="45102"/>
                  </a:cubicBezTo>
                  <a:cubicBezTo>
                    <a:pt x="0" y="61213"/>
                    <a:pt x="514" y="77076"/>
                    <a:pt x="1659" y="92663"/>
                  </a:cubicBezTo>
                  <a:cubicBezTo>
                    <a:pt x="1659" y="93820"/>
                    <a:pt x="2124" y="94870"/>
                    <a:pt x="2877" y="95626"/>
                  </a:cubicBezTo>
                  <a:cubicBezTo>
                    <a:pt x="3631" y="96384"/>
                    <a:pt x="4673" y="96851"/>
                    <a:pt x="5823" y="96851"/>
                  </a:cubicBezTo>
                  <a:cubicBezTo>
                    <a:pt x="8128" y="96851"/>
                    <a:pt x="9990" y="94972"/>
                    <a:pt x="9990" y="92663"/>
                  </a:cubicBezTo>
                  <a:cubicBezTo>
                    <a:pt x="10968" y="77015"/>
                    <a:pt x="11470" y="61472"/>
                    <a:pt x="11477" y="46007"/>
                  </a:cubicBezTo>
                  <a:cubicBezTo>
                    <a:pt x="11482" y="30575"/>
                    <a:pt x="10993" y="15242"/>
                    <a:pt x="99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9" name="Google Shape;9819;p31">
              <a:extLst>
                <a:ext uri="{FF2B5EF4-FFF2-40B4-BE49-F238E27FC236}">
                  <a16:creationId xmlns:a16="http://schemas.microsoft.com/office/drawing/2014/main" id="{20AF8DCD-B1C5-E63A-3D0F-CC44AE84A241}"/>
                </a:ext>
              </a:extLst>
            </p:cNvPr>
            <p:cNvSpPr/>
            <p:nvPr/>
          </p:nvSpPr>
          <p:spPr>
            <a:xfrm>
              <a:off x="5922350" y="2272225"/>
              <a:ext cx="208275" cy="167975"/>
            </a:xfrm>
            <a:custGeom>
              <a:avLst/>
              <a:gdLst/>
              <a:ahLst/>
              <a:cxnLst/>
              <a:rect l="l" t="t" r="r" b="b"/>
              <a:pathLst>
                <a:path w="8331" h="6719" extrusionOk="0">
                  <a:moveTo>
                    <a:pt x="4165" y="0"/>
                  </a:moveTo>
                  <a:cubicBezTo>
                    <a:pt x="3993" y="0"/>
                    <a:pt x="3820" y="86"/>
                    <a:pt x="3721" y="257"/>
                  </a:cubicBezTo>
                  <a:lnTo>
                    <a:pt x="0" y="6719"/>
                  </a:lnTo>
                  <a:lnTo>
                    <a:pt x="8331" y="6719"/>
                  </a:lnTo>
                  <a:lnTo>
                    <a:pt x="4607" y="257"/>
                  </a:lnTo>
                  <a:cubicBezTo>
                    <a:pt x="4509" y="86"/>
                    <a:pt x="4337" y="0"/>
                    <a:pt x="41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0" name="Google Shape;9820;p31">
              <a:extLst>
                <a:ext uri="{FF2B5EF4-FFF2-40B4-BE49-F238E27FC236}">
                  <a16:creationId xmlns:a16="http://schemas.microsoft.com/office/drawing/2014/main" id="{5F772C4E-6B7A-9E3B-A2E9-A5E0906E7D8E}"/>
                </a:ext>
              </a:extLst>
            </p:cNvPr>
            <p:cNvSpPr/>
            <p:nvPr/>
          </p:nvSpPr>
          <p:spPr>
            <a:xfrm>
              <a:off x="5880875" y="3567725"/>
              <a:ext cx="286925" cy="1293750"/>
            </a:xfrm>
            <a:custGeom>
              <a:avLst/>
              <a:gdLst/>
              <a:ahLst/>
              <a:cxnLst/>
              <a:rect l="l" t="t" r="r" b="b"/>
              <a:pathLst>
                <a:path w="11477" h="51750" extrusionOk="0">
                  <a:moveTo>
                    <a:pt x="66" y="0"/>
                  </a:moveTo>
                  <a:lnTo>
                    <a:pt x="66" y="0"/>
                  </a:lnTo>
                  <a:cubicBezTo>
                    <a:pt x="0" y="16111"/>
                    <a:pt x="514" y="31974"/>
                    <a:pt x="1659" y="47561"/>
                  </a:cubicBezTo>
                  <a:cubicBezTo>
                    <a:pt x="1659" y="48718"/>
                    <a:pt x="2124" y="49768"/>
                    <a:pt x="2877" y="50524"/>
                  </a:cubicBezTo>
                  <a:cubicBezTo>
                    <a:pt x="3631" y="51282"/>
                    <a:pt x="4673" y="51749"/>
                    <a:pt x="5823" y="51749"/>
                  </a:cubicBezTo>
                  <a:cubicBezTo>
                    <a:pt x="8128" y="51749"/>
                    <a:pt x="9990" y="49870"/>
                    <a:pt x="9990" y="47561"/>
                  </a:cubicBezTo>
                  <a:cubicBezTo>
                    <a:pt x="10968" y="31913"/>
                    <a:pt x="11470" y="16370"/>
                    <a:pt x="11477" y="905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1" name="Google Shape;9821;p31">
              <a:extLst>
                <a:ext uri="{FF2B5EF4-FFF2-40B4-BE49-F238E27FC236}">
                  <a16:creationId xmlns:a16="http://schemas.microsoft.com/office/drawing/2014/main" id="{31A1B671-D063-9FD2-2BB2-02A2426ED9EA}"/>
                </a:ext>
              </a:extLst>
            </p:cNvPr>
            <p:cNvSpPr/>
            <p:nvPr/>
          </p:nvSpPr>
          <p:spPr>
            <a:xfrm>
              <a:off x="5954500" y="3306675"/>
              <a:ext cx="150975" cy="825125"/>
            </a:xfrm>
            <a:custGeom>
              <a:avLst/>
              <a:gdLst/>
              <a:ahLst/>
              <a:cxnLst/>
              <a:rect l="l" t="t" r="r" b="b"/>
              <a:pathLst>
                <a:path w="6039" h="33005" extrusionOk="0">
                  <a:moveTo>
                    <a:pt x="3020" y="0"/>
                  </a:moveTo>
                  <a:cubicBezTo>
                    <a:pt x="2220" y="0"/>
                    <a:pt x="1452" y="1740"/>
                    <a:pt x="887" y="4835"/>
                  </a:cubicBezTo>
                  <a:cubicBezTo>
                    <a:pt x="319" y="7930"/>
                    <a:pt x="1" y="12125"/>
                    <a:pt x="1" y="16502"/>
                  </a:cubicBezTo>
                  <a:cubicBezTo>
                    <a:pt x="1" y="20879"/>
                    <a:pt x="319" y="25077"/>
                    <a:pt x="887" y="28172"/>
                  </a:cubicBezTo>
                  <a:cubicBezTo>
                    <a:pt x="1452" y="31267"/>
                    <a:pt x="2220" y="33004"/>
                    <a:pt x="3020" y="33004"/>
                  </a:cubicBezTo>
                  <a:cubicBezTo>
                    <a:pt x="3820" y="33004"/>
                    <a:pt x="4588" y="31267"/>
                    <a:pt x="5153" y="28172"/>
                  </a:cubicBezTo>
                  <a:cubicBezTo>
                    <a:pt x="5721" y="25077"/>
                    <a:pt x="6039" y="20879"/>
                    <a:pt x="6039" y="16502"/>
                  </a:cubicBezTo>
                  <a:cubicBezTo>
                    <a:pt x="6039" y="12125"/>
                    <a:pt x="5721" y="7930"/>
                    <a:pt x="5153" y="4835"/>
                  </a:cubicBezTo>
                  <a:cubicBezTo>
                    <a:pt x="4588" y="1740"/>
                    <a:pt x="3820" y="0"/>
                    <a:pt x="30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28" name="Google Shape;9828;p31">
            <a:extLst>
              <a:ext uri="{FF2B5EF4-FFF2-40B4-BE49-F238E27FC236}">
                <a16:creationId xmlns:a16="http://schemas.microsoft.com/office/drawing/2014/main" id="{0F05A461-7A46-B2DD-EEF7-3E50ED410B0C}"/>
              </a:ext>
            </a:extLst>
          </p:cNvPr>
          <p:cNvSpPr/>
          <p:nvPr/>
        </p:nvSpPr>
        <p:spPr>
          <a:xfrm>
            <a:off x="1508413" y="3495888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29" name="Google Shape;9829;p31">
            <a:extLst>
              <a:ext uri="{FF2B5EF4-FFF2-40B4-BE49-F238E27FC236}">
                <a16:creationId xmlns:a16="http://schemas.microsoft.com/office/drawing/2014/main" id="{BBF279A9-2E70-2848-BAFF-AEE748038B4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 rot="10800000" flipV="1">
            <a:off x="1959450" y="2048115"/>
            <a:ext cx="5225100" cy="17680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US" sz="2000" b="1" dirty="0"/>
              <a:t>Monthly anecdotal reports are sent to parents. Students’ </a:t>
            </a:r>
            <a:r>
              <a:rPr lang="en-US" sz="2000" b="1" dirty="0" err="1"/>
              <a:t>behaviour</a:t>
            </a:r>
            <a:r>
              <a:rPr lang="en-US" sz="2000" b="1" dirty="0"/>
              <a:t> and academic performance are continuously monitored, and regular remarks are shared with parents.</a:t>
            </a:r>
            <a:endParaRPr lang="en-US" sz="20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989961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2" name="Google Shape;5492;p31"/>
          <p:cNvSpPr/>
          <p:nvPr/>
        </p:nvSpPr>
        <p:spPr>
          <a:xfrm>
            <a:off x="1810950" y="1995000"/>
            <a:ext cx="1153500" cy="1153500"/>
          </a:xfrm>
          <a:prstGeom prst="roundRect">
            <a:avLst>
              <a:gd name="adj" fmla="val 853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4000" b="0" i="0" u="none" strike="noStrike" cap="none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5493" name="Google Shape;5493;p31"/>
          <p:cNvSpPr txBox="1">
            <a:spLocks noGrp="1"/>
          </p:cNvSpPr>
          <p:nvPr>
            <p:ph type="title"/>
          </p:nvPr>
        </p:nvSpPr>
        <p:spPr>
          <a:xfrm>
            <a:off x="2980454" y="2481271"/>
            <a:ext cx="4969371" cy="16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br>
              <a:rPr lang="en-US" sz="4800"/>
            </a:br>
            <a:br>
              <a:rPr lang="en-US" sz="4800"/>
            </a:br>
            <a:br>
              <a:rPr lang="en-US" sz="4800"/>
            </a:br>
            <a:br>
              <a:rPr lang="en-US" sz="4800"/>
            </a:br>
            <a:br>
              <a:rPr lang="en-US" sz="4800"/>
            </a:br>
            <a:br>
              <a:rPr lang="en-US" sz="4800"/>
            </a:br>
            <a:r>
              <a:rPr lang="en-US" sz="2800"/>
              <a:t>MEASURES TAKEN WHEN STUDENTS MISS CLASSES AND COMMUNICATION INSTRUCTIONS PROVIDED TO PARENTS</a:t>
            </a:r>
            <a:endParaRPr sz="4800"/>
          </a:p>
        </p:txBody>
      </p:sp>
      <p:sp>
        <p:nvSpPr>
          <p:cNvPr id="5494" name="Google Shape;5494;p31"/>
          <p:cNvSpPr txBox="1">
            <a:spLocks noGrp="1"/>
          </p:cNvSpPr>
          <p:nvPr>
            <p:ph type="title" idx="2"/>
          </p:nvPr>
        </p:nvSpPr>
        <p:spPr>
          <a:xfrm>
            <a:off x="1810950" y="2150850"/>
            <a:ext cx="11535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/>
              <a:t>09</a:t>
            </a:r>
            <a:endParaRPr/>
          </a:p>
        </p:txBody>
      </p:sp>
      <p:sp>
        <p:nvSpPr>
          <p:cNvPr id="5495" name="Google Shape;5495;p31"/>
          <p:cNvSpPr/>
          <p:nvPr/>
        </p:nvSpPr>
        <p:spPr>
          <a:xfrm>
            <a:off x="6749650" y="179137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96" name="Google Shape;5496;p31"/>
          <p:cNvSpPr/>
          <p:nvPr/>
        </p:nvSpPr>
        <p:spPr>
          <a:xfrm>
            <a:off x="1473000" y="41136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421" y="1604"/>
                </a:moveTo>
                <a:cubicBezTo>
                  <a:pt x="3421" y="1622"/>
                  <a:pt x="3425" y="1637"/>
                  <a:pt x="3429" y="1646"/>
                </a:cubicBezTo>
                <a:lnTo>
                  <a:pt x="3429" y="1646"/>
                </a:lnTo>
                <a:cubicBezTo>
                  <a:pt x="3424" y="1631"/>
                  <a:pt x="3421" y="1617"/>
                  <a:pt x="3421" y="1604"/>
                </a:cubicBezTo>
                <a:lnTo>
                  <a:pt x="3421" y="1604"/>
                </a:lnTo>
                <a:cubicBezTo>
                  <a:pt x="3421" y="1604"/>
                  <a:pt x="3421" y="1604"/>
                  <a:pt x="3421" y="1604"/>
                </a:cubicBezTo>
                <a:close/>
                <a:moveTo>
                  <a:pt x="1746" y="3318"/>
                </a:moveTo>
                <a:lnTo>
                  <a:pt x="1746" y="3318"/>
                </a:lnTo>
                <a:cubicBezTo>
                  <a:pt x="1767" y="3326"/>
                  <a:pt x="1805" y="3338"/>
                  <a:pt x="1803" y="3338"/>
                </a:cubicBezTo>
                <a:cubicBezTo>
                  <a:pt x="1802" y="3338"/>
                  <a:pt x="1800" y="3339"/>
                  <a:pt x="1799" y="3339"/>
                </a:cubicBezTo>
                <a:cubicBezTo>
                  <a:pt x="1786" y="3339"/>
                  <a:pt x="1766" y="3330"/>
                  <a:pt x="1746" y="3318"/>
                </a:cubicBezTo>
                <a:close/>
                <a:moveTo>
                  <a:pt x="2463" y="3393"/>
                </a:moveTo>
                <a:cubicBezTo>
                  <a:pt x="2461" y="3393"/>
                  <a:pt x="2458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1" y="3393"/>
                  <a:pt x="2463" y="3393"/>
                </a:cubicBezTo>
                <a:close/>
                <a:moveTo>
                  <a:pt x="2389" y="989"/>
                </a:moveTo>
                <a:cubicBezTo>
                  <a:pt x="2440" y="989"/>
                  <a:pt x="2490" y="989"/>
                  <a:pt x="2541" y="993"/>
                </a:cubicBezTo>
                <a:cubicBezTo>
                  <a:pt x="2562" y="993"/>
                  <a:pt x="2582" y="997"/>
                  <a:pt x="2603" y="998"/>
                </a:cubicBezTo>
                <a:lnTo>
                  <a:pt x="2603" y="998"/>
                </a:lnTo>
                <a:cubicBezTo>
                  <a:pt x="2682" y="1018"/>
                  <a:pt x="2761" y="1029"/>
                  <a:pt x="2840" y="1054"/>
                </a:cubicBezTo>
                <a:cubicBezTo>
                  <a:pt x="2859" y="1061"/>
                  <a:pt x="2878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9" y="1113"/>
                  <a:pt x="2985" y="1122"/>
                </a:cubicBezTo>
                <a:cubicBezTo>
                  <a:pt x="3017" y="1141"/>
                  <a:pt x="3048" y="1162"/>
                  <a:pt x="3080" y="1181"/>
                </a:cubicBezTo>
                <a:cubicBezTo>
                  <a:pt x="3087" y="1185"/>
                  <a:pt x="3093" y="1189"/>
                  <a:pt x="3098" y="1192"/>
                </a:cubicBezTo>
                <a:lnTo>
                  <a:pt x="3098" y="1192"/>
                </a:lnTo>
                <a:cubicBezTo>
                  <a:pt x="3161" y="1249"/>
                  <a:pt x="3221" y="1304"/>
                  <a:pt x="3276" y="1366"/>
                </a:cubicBezTo>
                <a:cubicBezTo>
                  <a:pt x="3281" y="1373"/>
                  <a:pt x="3285" y="1379"/>
                  <a:pt x="3290" y="1385"/>
                </a:cubicBezTo>
                <a:lnTo>
                  <a:pt x="3290" y="1385"/>
                </a:lnTo>
                <a:cubicBezTo>
                  <a:pt x="3308" y="1414"/>
                  <a:pt x="3331" y="1442"/>
                  <a:pt x="3350" y="1474"/>
                </a:cubicBezTo>
                <a:cubicBezTo>
                  <a:pt x="3369" y="1505"/>
                  <a:pt x="3386" y="1537"/>
                  <a:pt x="3402" y="1568"/>
                </a:cubicBezTo>
                <a:cubicBezTo>
                  <a:pt x="3409" y="1579"/>
                  <a:pt x="3415" y="1591"/>
                  <a:pt x="3421" y="1604"/>
                </a:cubicBezTo>
                <a:lnTo>
                  <a:pt x="3421" y="1604"/>
                </a:lnTo>
                <a:cubicBezTo>
                  <a:pt x="3421" y="1603"/>
                  <a:pt x="3421" y="1601"/>
                  <a:pt x="3421" y="1600"/>
                </a:cubicBezTo>
                <a:lnTo>
                  <a:pt x="3421" y="1600"/>
                </a:lnTo>
                <a:cubicBezTo>
                  <a:pt x="3421" y="1601"/>
                  <a:pt x="3421" y="1603"/>
                  <a:pt x="3421" y="1604"/>
                </a:cubicBezTo>
                <a:lnTo>
                  <a:pt x="3421" y="1604"/>
                </a:lnTo>
                <a:cubicBezTo>
                  <a:pt x="3423" y="1608"/>
                  <a:pt x="3426" y="1613"/>
                  <a:pt x="3428" y="1617"/>
                </a:cubicBezTo>
                <a:cubicBezTo>
                  <a:pt x="3443" y="1647"/>
                  <a:pt x="3443" y="1660"/>
                  <a:pt x="3439" y="1660"/>
                </a:cubicBezTo>
                <a:cubicBezTo>
                  <a:pt x="3437" y="1660"/>
                  <a:pt x="3432" y="1655"/>
                  <a:pt x="3429" y="1646"/>
                </a:cubicBezTo>
                <a:lnTo>
                  <a:pt x="3429" y="1646"/>
                </a:lnTo>
                <a:cubicBezTo>
                  <a:pt x="3444" y="1699"/>
                  <a:pt x="3478" y="1760"/>
                  <a:pt x="3491" y="1802"/>
                </a:cubicBezTo>
                <a:cubicBezTo>
                  <a:pt x="3499" y="1838"/>
                  <a:pt x="3508" y="1874"/>
                  <a:pt x="3516" y="1910"/>
                </a:cubicBezTo>
                <a:cubicBezTo>
                  <a:pt x="3520" y="1933"/>
                  <a:pt x="3525" y="1954"/>
                  <a:pt x="3529" y="1977"/>
                </a:cubicBezTo>
                <a:cubicBezTo>
                  <a:pt x="3534" y="2005"/>
                  <a:pt x="3536" y="2015"/>
                  <a:pt x="3537" y="2015"/>
                </a:cubicBezTo>
                <a:cubicBezTo>
                  <a:pt x="3539" y="2015"/>
                  <a:pt x="3529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7" y="2142"/>
                  <a:pt x="3537" y="2173"/>
                </a:cubicBezTo>
                <a:cubicBezTo>
                  <a:pt x="3537" y="2215"/>
                  <a:pt x="3535" y="2257"/>
                  <a:pt x="3533" y="2297"/>
                </a:cubicBezTo>
                <a:cubicBezTo>
                  <a:pt x="3532" y="2309"/>
                  <a:pt x="3530" y="2321"/>
                  <a:pt x="3530" y="2332"/>
                </a:cubicBezTo>
                <a:lnTo>
                  <a:pt x="3530" y="2332"/>
                </a:lnTo>
                <a:cubicBezTo>
                  <a:pt x="3515" y="2405"/>
                  <a:pt x="3504" y="2475"/>
                  <a:pt x="3482" y="2546"/>
                </a:cubicBezTo>
                <a:cubicBezTo>
                  <a:pt x="3474" y="2582"/>
                  <a:pt x="3461" y="2618"/>
                  <a:pt x="3449" y="2651"/>
                </a:cubicBezTo>
                <a:cubicBezTo>
                  <a:pt x="3445" y="2664"/>
                  <a:pt x="3440" y="2676"/>
                  <a:pt x="3436" y="2687"/>
                </a:cubicBezTo>
                <a:lnTo>
                  <a:pt x="3436" y="2687"/>
                </a:lnTo>
                <a:cubicBezTo>
                  <a:pt x="3400" y="2753"/>
                  <a:pt x="3369" y="2818"/>
                  <a:pt x="3329" y="2881"/>
                </a:cubicBezTo>
                <a:cubicBezTo>
                  <a:pt x="3324" y="2889"/>
                  <a:pt x="3303" y="2918"/>
                  <a:pt x="3287" y="2941"/>
                </a:cubicBezTo>
                <a:lnTo>
                  <a:pt x="3287" y="2941"/>
                </a:lnTo>
                <a:cubicBezTo>
                  <a:pt x="3267" y="2964"/>
                  <a:pt x="3233" y="3004"/>
                  <a:pt x="3223" y="3014"/>
                </a:cubicBezTo>
                <a:cubicBezTo>
                  <a:pt x="3198" y="3041"/>
                  <a:pt x="3171" y="3068"/>
                  <a:pt x="3141" y="3094"/>
                </a:cubicBezTo>
                <a:cubicBezTo>
                  <a:pt x="3129" y="3108"/>
                  <a:pt x="3114" y="3119"/>
                  <a:pt x="3099" y="3134"/>
                </a:cubicBezTo>
                <a:cubicBezTo>
                  <a:pt x="3075" y="3155"/>
                  <a:pt x="3071" y="3163"/>
                  <a:pt x="3076" y="3163"/>
                </a:cubicBezTo>
                <a:cubicBezTo>
                  <a:pt x="3077" y="3163"/>
                  <a:pt x="3078" y="3163"/>
                  <a:pt x="3079" y="3162"/>
                </a:cubicBezTo>
                <a:lnTo>
                  <a:pt x="3079" y="3162"/>
                </a:lnTo>
                <a:cubicBezTo>
                  <a:pt x="3022" y="3203"/>
                  <a:pt x="2922" y="3245"/>
                  <a:pt x="2888" y="3262"/>
                </a:cubicBezTo>
                <a:cubicBezTo>
                  <a:pt x="2864" y="3275"/>
                  <a:pt x="2802" y="3297"/>
                  <a:pt x="2805" y="3297"/>
                </a:cubicBezTo>
                <a:cubicBezTo>
                  <a:pt x="2807" y="3297"/>
                  <a:pt x="2821" y="3292"/>
                  <a:pt x="2858" y="3281"/>
                </a:cubicBezTo>
                <a:lnTo>
                  <a:pt x="2858" y="3281"/>
                </a:lnTo>
                <a:cubicBezTo>
                  <a:pt x="2819" y="3294"/>
                  <a:pt x="2781" y="3309"/>
                  <a:pt x="2743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6" y="3395"/>
                </a:cubicBezTo>
                <a:lnTo>
                  <a:pt x="2436" y="3395"/>
                </a:lnTo>
                <a:cubicBezTo>
                  <a:pt x="2416" y="3397"/>
                  <a:pt x="2395" y="3400"/>
                  <a:pt x="2374" y="3401"/>
                </a:cubicBezTo>
                <a:cubicBezTo>
                  <a:pt x="2330" y="3406"/>
                  <a:pt x="2286" y="3406"/>
                  <a:pt x="2240" y="3408"/>
                </a:cubicBezTo>
                <a:cubicBezTo>
                  <a:pt x="2191" y="3408"/>
                  <a:pt x="2143" y="3406"/>
                  <a:pt x="2094" y="3403"/>
                </a:cubicBezTo>
                <a:cubicBezTo>
                  <a:pt x="2078" y="3402"/>
                  <a:pt x="2063" y="3400"/>
                  <a:pt x="2047" y="3399"/>
                </a:cubicBezTo>
                <a:lnTo>
                  <a:pt x="2047" y="3399"/>
                </a:lnTo>
                <a:cubicBezTo>
                  <a:pt x="1970" y="3377"/>
                  <a:pt x="1891" y="3367"/>
                  <a:pt x="1814" y="3340"/>
                </a:cubicBezTo>
                <a:cubicBezTo>
                  <a:pt x="1797" y="3334"/>
                  <a:pt x="1778" y="3325"/>
                  <a:pt x="1761" y="3321"/>
                </a:cubicBezTo>
                <a:cubicBezTo>
                  <a:pt x="1752" y="3318"/>
                  <a:pt x="1745" y="3316"/>
                  <a:pt x="1741" y="3315"/>
                </a:cubicBezTo>
                <a:lnTo>
                  <a:pt x="1741" y="3315"/>
                </a:lnTo>
                <a:cubicBezTo>
                  <a:pt x="1715" y="3301"/>
                  <a:pt x="1691" y="3283"/>
                  <a:pt x="1679" y="3277"/>
                </a:cubicBezTo>
                <a:cubicBezTo>
                  <a:pt x="1648" y="3260"/>
                  <a:pt x="1618" y="3241"/>
                  <a:pt x="1586" y="3220"/>
                </a:cubicBezTo>
                <a:cubicBezTo>
                  <a:pt x="1572" y="3210"/>
                  <a:pt x="1559" y="3199"/>
                  <a:pt x="1542" y="3191"/>
                </a:cubicBezTo>
                <a:cubicBezTo>
                  <a:pt x="1526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9" y="3175"/>
                  <a:pt x="1582" y="3218"/>
                  <a:pt x="1580" y="3218"/>
                </a:cubicBezTo>
                <a:cubicBezTo>
                  <a:pt x="1579" y="3218"/>
                  <a:pt x="1579" y="3218"/>
                  <a:pt x="1578" y="3218"/>
                </a:cubicBezTo>
                <a:cubicBezTo>
                  <a:pt x="1541" y="3218"/>
                  <a:pt x="1422" y="3070"/>
                  <a:pt x="1399" y="3045"/>
                </a:cubicBezTo>
                <a:cubicBezTo>
                  <a:pt x="1385" y="3030"/>
                  <a:pt x="1354" y="2977"/>
                  <a:pt x="1351" y="2977"/>
                </a:cubicBezTo>
                <a:cubicBezTo>
                  <a:pt x="1350" y="2977"/>
                  <a:pt x="1353" y="2985"/>
                  <a:pt x="1363" y="3005"/>
                </a:cubicBezTo>
                <a:cubicBezTo>
                  <a:pt x="1372" y="3024"/>
                  <a:pt x="1376" y="3032"/>
                  <a:pt x="1375" y="3032"/>
                </a:cubicBezTo>
                <a:cubicBezTo>
                  <a:pt x="1373" y="3032"/>
                  <a:pt x="1335" y="2962"/>
                  <a:pt x="1325" y="2946"/>
                </a:cubicBezTo>
                <a:cubicBezTo>
                  <a:pt x="1285" y="2881"/>
                  <a:pt x="1252" y="2814"/>
                  <a:pt x="1215" y="2747"/>
                </a:cubicBezTo>
                <a:lnTo>
                  <a:pt x="1215" y="2747"/>
                </a:lnTo>
                <a:cubicBezTo>
                  <a:pt x="1214" y="2744"/>
                  <a:pt x="1213" y="2740"/>
                  <a:pt x="1211" y="2736"/>
                </a:cubicBezTo>
                <a:cubicBezTo>
                  <a:pt x="1199" y="2702"/>
                  <a:pt x="1186" y="2668"/>
                  <a:pt x="1176" y="2634"/>
                </a:cubicBezTo>
                <a:cubicBezTo>
                  <a:pt x="1152" y="2559"/>
                  <a:pt x="1134" y="2481"/>
                  <a:pt x="1119" y="2403"/>
                </a:cubicBezTo>
                <a:cubicBezTo>
                  <a:pt x="1118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1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2"/>
                </a:cubicBezTo>
                <a:cubicBezTo>
                  <a:pt x="1107" y="2033"/>
                  <a:pt x="1111" y="1998"/>
                  <a:pt x="1114" y="1970"/>
                </a:cubicBezTo>
                <a:lnTo>
                  <a:pt x="1114" y="1970"/>
                </a:lnTo>
                <a:cubicBezTo>
                  <a:pt x="1118" y="1946"/>
                  <a:pt x="1123" y="1911"/>
                  <a:pt x="1125" y="1899"/>
                </a:cubicBezTo>
                <a:cubicBezTo>
                  <a:pt x="1144" y="1813"/>
                  <a:pt x="1169" y="1731"/>
                  <a:pt x="1197" y="1646"/>
                </a:cubicBezTo>
                <a:cubicBezTo>
                  <a:pt x="1199" y="1641"/>
                  <a:pt x="1200" y="1636"/>
                  <a:pt x="1201" y="1632"/>
                </a:cubicBezTo>
                <a:lnTo>
                  <a:pt x="1201" y="1632"/>
                </a:lnTo>
                <a:cubicBezTo>
                  <a:pt x="1203" y="1629"/>
                  <a:pt x="1205" y="1625"/>
                  <a:pt x="1207" y="1621"/>
                </a:cubicBezTo>
                <a:cubicBezTo>
                  <a:pt x="1228" y="1583"/>
                  <a:pt x="1247" y="1545"/>
                  <a:pt x="1268" y="1507"/>
                </a:cubicBezTo>
                <a:cubicBezTo>
                  <a:pt x="1289" y="1469"/>
                  <a:pt x="1315" y="1434"/>
                  <a:pt x="1338" y="1398"/>
                </a:cubicBezTo>
                <a:cubicBezTo>
                  <a:pt x="1341" y="1393"/>
                  <a:pt x="1343" y="1390"/>
                  <a:pt x="1345" y="1386"/>
                </a:cubicBezTo>
                <a:lnTo>
                  <a:pt x="1345" y="1386"/>
                </a:lnTo>
                <a:cubicBezTo>
                  <a:pt x="1346" y="1386"/>
                  <a:pt x="1346" y="1386"/>
                  <a:pt x="1346" y="1385"/>
                </a:cubicBezTo>
                <a:cubicBezTo>
                  <a:pt x="1400" y="1328"/>
                  <a:pt x="1455" y="1276"/>
                  <a:pt x="1512" y="1222"/>
                </a:cubicBezTo>
                <a:lnTo>
                  <a:pt x="1512" y="1222"/>
                </a:lnTo>
                <a:cubicBezTo>
                  <a:pt x="1525" y="1213"/>
                  <a:pt x="1537" y="1203"/>
                  <a:pt x="1551" y="1194"/>
                </a:cubicBezTo>
                <a:cubicBezTo>
                  <a:pt x="1589" y="1170"/>
                  <a:pt x="1629" y="1147"/>
                  <a:pt x="1669" y="1126"/>
                </a:cubicBezTo>
                <a:cubicBezTo>
                  <a:pt x="1681" y="1119"/>
                  <a:pt x="1698" y="1113"/>
                  <a:pt x="1711" y="1105"/>
                </a:cubicBezTo>
                <a:lnTo>
                  <a:pt x="1711" y="1105"/>
                </a:lnTo>
                <a:cubicBezTo>
                  <a:pt x="1754" y="1092"/>
                  <a:pt x="1796" y="1075"/>
                  <a:pt x="1839" y="1063"/>
                </a:cubicBezTo>
                <a:cubicBezTo>
                  <a:pt x="1883" y="1050"/>
                  <a:pt x="1928" y="1042"/>
                  <a:pt x="1972" y="1031"/>
                </a:cubicBezTo>
                <a:cubicBezTo>
                  <a:pt x="1977" y="1030"/>
                  <a:pt x="1984" y="1028"/>
                  <a:pt x="1991" y="1026"/>
                </a:cubicBezTo>
                <a:lnTo>
                  <a:pt x="1991" y="1026"/>
                </a:lnTo>
                <a:cubicBezTo>
                  <a:pt x="2008" y="1025"/>
                  <a:pt x="2026" y="1024"/>
                  <a:pt x="2044" y="1023"/>
                </a:cubicBezTo>
                <a:cubicBezTo>
                  <a:pt x="2066" y="1021"/>
                  <a:pt x="2088" y="1018"/>
                  <a:pt x="2110" y="1014"/>
                </a:cubicBezTo>
                <a:lnTo>
                  <a:pt x="2110" y="1014"/>
                </a:lnTo>
                <a:cubicBezTo>
                  <a:pt x="2131" y="1012"/>
                  <a:pt x="2153" y="1010"/>
                  <a:pt x="2174" y="1006"/>
                </a:cubicBezTo>
                <a:cubicBezTo>
                  <a:pt x="2179" y="1005"/>
                  <a:pt x="2184" y="1004"/>
                  <a:pt x="2190" y="1003"/>
                </a:cubicBezTo>
                <a:lnTo>
                  <a:pt x="2190" y="1003"/>
                </a:lnTo>
                <a:cubicBezTo>
                  <a:pt x="2199" y="1002"/>
                  <a:pt x="2230" y="999"/>
                  <a:pt x="2246" y="998"/>
                </a:cubicBezTo>
                <a:cubicBezTo>
                  <a:pt x="2294" y="993"/>
                  <a:pt x="2341" y="991"/>
                  <a:pt x="2389" y="989"/>
                </a:cubicBezTo>
                <a:close/>
                <a:moveTo>
                  <a:pt x="2432" y="0"/>
                </a:moveTo>
                <a:cubicBezTo>
                  <a:pt x="2284" y="0"/>
                  <a:pt x="2135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40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6"/>
                  <a:pt x="228" y="3406"/>
                  <a:pt x="895" y="3941"/>
                </a:cubicBezTo>
                <a:cubicBezTo>
                  <a:pt x="1282" y="4251"/>
                  <a:pt x="1776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4" y="1025"/>
                  <a:pt x="4005" y="604"/>
                  <a:pt x="3584" y="321"/>
                </a:cubicBezTo>
                <a:cubicBezTo>
                  <a:pt x="3238" y="89"/>
                  <a:pt x="2838" y="0"/>
                  <a:pt x="2432" y="0"/>
                </a:cubicBezTo>
                <a:close/>
              </a:path>
            </a:pathLst>
          </a:custGeom>
          <a:solidFill>
            <a:srgbClr val="484F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97" name="Google Shape;5497;p31"/>
          <p:cNvSpPr/>
          <p:nvPr/>
        </p:nvSpPr>
        <p:spPr>
          <a:xfrm>
            <a:off x="6649225" y="3670850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498" name="Google Shape;5498;p31"/>
          <p:cNvGrpSpPr/>
          <p:nvPr/>
        </p:nvGrpSpPr>
        <p:grpSpPr>
          <a:xfrm>
            <a:off x="6538223" y="163649"/>
            <a:ext cx="1356637" cy="1528670"/>
            <a:chOff x="6638425" y="262025"/>
            <a:chExt cx="1356637" cy="1528670"/>
          </a:xfrm>
        </p:grpSpPr>
        <p:sp>
          <p:nvSpPr>
            <p:cNvPr id="5499" name="Google Shape;5499;p31"/>
            <p:cNvSpPr/>
            <p:nvPr/>
          </p:nvSpPr>
          <p:spPr>
            <a:xfrm>
              <a:off x="6766473" y="490494"/>
              <a:ext cx="1228589" cy="1300201"/>
            </a:xfrm>
            <a:custGeom>
              <a:avLst/>
              <a:gdLst/>
              <a:ahLst/>
              <a:cxnLst/>
              <a:rect l="l" t="t" r="r" b="b"/>
              <a:pathLst>
                <a:path w="34244" h="36240" extrusionOk="0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0" name="Google Shape;5500;p31"/>
            <p:cNvSpPr/>
            <p:nvPr/>
          </p:nvSpPr>
          <p:spPr>
            <a:xfrm>
              <a:off x="6638425" y="262025"/>
              <a:ext cx="134038" cy="172571"/>
            </a:xfrm>
            <a:custGeom>
              <a:avLst/>
              <a:gdLst/>
              <a:ahLst/>
              <a:cxnLst/>
              <a:rect l="l" t="t" r="r" b="b"/>
              <a:pathLst>
                <a:path w="3736" h="4810" extrusionOk="0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1" name="Google Shape;5501;p31"/>
            <p:cNvSpPr/>
            <p:nvPr/>
          </p:nvSpPr>
          <p:spPr>
            <a:xfrm>
              <a:off x="6664042" y="326999"/>
              <a:ext cx="482409" cy="485494"/>
            </a:xfrm>
            <a:custGeom>
              <a:avLst/>
              <a:gdLst/>
              <a:ahLst/>
              <a:cxnLst/>
              <a:rect l="l" t="t" r="r" b="b"/>
              <a:pathLst>
                <a:path w="13446" h="13532" extrusionOk="0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2" name="Google Shape;5502;p31"/>
            <p:cNvSpPr/>
            <p:nvPr/>
          </p:nvSpPr>
          <p:spPr>
            <a:xfrm>
              <a:off x="6765827" y="474528"/>
              <a:ext cx="399891" cy="351671"/>
            </a:xfrm>
            <a:custGeom>
              <a:avLst/>
              <a:gdLst/>
              <a:ahLst/>
              <a:cxnLst/>
              <a:rect l="l" t="t" r="r" b="b"/>
              <a:pathLst>
                <a:path w="11146" h="9802" extrusionOk="0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7" name="Google Shape;5507;p32"/>
          <p:cNvSpPr txBox="1">
            <a:spLocks noGrp="1"/>
          </p:cNvSpPr>
          <p:nvPr>
            <p:ph type="title"/>
          </p:nvPr>
        </p:nvSpPr>
        <p:spPr>
          <a:xfrm>
            <a:off x="1097719" y="472697"/>
            <a:ext cx="7020000" cy="4037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2000" u="sng" dirty="0"/>
              <a:t>MEASURES TAKEN WHEN STUDENTS MISS CLASSES AND COMMUNICATION INSTRUCTIONS PROVIDED TO PARENTS</a:t>
            </a:r>
            <a:br>
              <a:rPr lang="en-US" sz="2400" u="sng" dirty="0"/>
            </a:br>
            <a:br>
              <a:rPr lang="en-US" sz="2400" u="sng" dirty="0"/>
            </a:br>
            <a:r>
              <a:rPr lang="en-US" sz="1800" dirty="0">
                <a:solidFill>
                  <a:schemeClr val="dk1"/>
                </a:solidFill>
              </a:rPr>
              <a:t>1</a:t>
            </a:r>
            <a:r>
              <a:rPr lang="en-US" sz="1800" b="1" dirty="0">
                <a:solidFill>
                  <a:schemeClr val="dk1"/>
                </a:solidFill>
              </a:rPr>
              <a:t>. Study Materials – </a:t>
            </a:r>
            <a:r>
              <a:rPr lang="en-US" sz="1800" b="1" dirty="0">
                <a:solidFill>
                  <a:schemeClr val="tx1"/>
                </a:solidFill>
              </a:rPr>
              <a:t>Study materials and assignments are uploaded on Google Classroom regularly. Parents are encouraged to check Google Classroom and ensure completion of missed work.</a:t>
            </a:r>
            <a:br>
              <a:rPr lang="en-US" sz="18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800" dirty="0">
                <a:solidFill>
                  <a:schemeClr val="dk1"/>
                </a:solidFill>
              </a:rPr>
              <a:t>2. Regular Parent Communication – </a:t>
            </a:r>
            <a:r>
              <a:rPr lang="en-US" sz="1800" dirty="0">
                <a:solidFill>
                  <a:schemeClr val="tx1"/>
                </a:solidFill>
              </a:rPr>
              <a:t>Regular communication is maintained with parents to monitor the student's academic progress in Hindi.</a:t>
            </a:r>
            <a:br>
              <a:rPr lang="en-US" sz="180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en-US" sz="2400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en-US" sz="2400" dirty="0"/>
            </a:br>
            <a:br>
              <a:rPr lang="en-US" sz="2400" dirty="0"/>
            </a:br>
            <a:endParaRPr sz="2400" u="sng" dirty="0"/>
          </a:p>
        </p:txBody>
      </p:sp>
      <p:sp>
        <p:nvSpPr>
          <p:cNvPr id="5508" name="Google Shape;5508;p32"/>
          <p:cNvSpPr txBox="1">
            <a:spLocks noGrp="1"/>
          </p:cNvSpPr>
          <p:nvPr>
            <p:ph type="subTitle" idx="4294967295"/>
          </p:nvPr>
        </p:nvSpPr>
        <p:spPr>
          <a:xfrm>
            <a:off x="1317431" y="1241325"/>
            <a:ext cx="7020000" cy="3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None/>
            </a:pPr>
            <a:endParaRPr sz="1400" b="0" i="0" u="none" strike="noStrike" cap="none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None/>
            </a:pPr>
            <a:endParaRPr sz="2000" b="0" i="0" u="none" strike="noStrike" cap="none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5509" name="Google Shape;5509;p32"/>
          <p:cNvSpPr/>
          <p:nvPr/>
        </p:nvSpPr>
        <p:spPr>
          <a:xfrm>
            <a:off x="7488175" y="996113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10" name="Google Shape;5510;p32"/>
          <p:cNvSpPr/>
          <p:nvPr/>
        </p:nvSpPr>
        <p:spPr>
          <a:xfrm>
            <a:off x="7759050" y="183357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11" name="Google Shape;5511;p32"/>
          <p:cNvSpPr/>
          <p:nvPr/>
        </p:nvSpPr>
        <p:spPr>
          <a:xfrm>
            <a:off x="6972450" y="158742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12" name="Google Shape;5512;p32"/>
          <p:cNvSpPr/>
          <p:nvPr/>
        </p:nvSpPr>
        <p:spPr>
          <a:xfrm>
            <a:off x="1464470" y="2417862"/>
            <a:ext cx="569356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39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32">
          <a:extLst>
            <a:ext uri="{FF2B5EF4-FFF2-40B4-BE49-F238E27FC236}">
              <a16:creationId xmlns:a16="http://schemas.microsoft.com/office/drawing/2014/main" id="{F66C73BB-E230-00C0-0F2C-6DA21FD17A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3" name="Google Shape;5233;p12">
            <a:extLst>
              <a:ext uri="{FF2B5EF4-FFF2-40B4-BE49-F238E27FC236}">
                <a16:creationId xmlns:a16="http://schemas.microsoft.com/office/drawing/2014/main" id="{703745B1-EA45-EBC9-A182-838F1D6C9D91}"/>
              </a:ext>
            </a:extLst>
          </p:cNvPr>
          <p:cNvSpPr/>
          <p:nvPr/>
        </p:nvSpPr>
        <p:spPr>
          <a:xfrm flipH="1">
            <a:off x="1720312" y="1995000"/>
            <a:ext cx="90638" cy="1153500"/>
          </a:xfrm>
          <a:prstGeom prst="roundRect">
            <a:avLst>
              <a:gd name="adj" fmla="val 853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4000" b="0" i="0" u="none" strike="noStrike" cap="none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5234" name="Google Shape;5234;p12">
            <a:extLst>
              <a:ext uri="{FF2B5EF4-FFF2-40B4-BE49-F238E27FC236}">
                <a16:creationId xmlns:a16="http://schemas.microsoft.com/office/drawing/2014/main" id="{3C8BCF62-FBDE-E346-BF12-3765EC1CE9D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45426" y="1708285"/>
            <a:ext cx="3038398" cy="762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IN" sz="4400" dirty="0"/>
              <a:t>Thank you</a:t>
            </a:r>
            <a:endParaRPr sz="4400" b="1" dirty="0"/>
          </a:p>
        </p:txBody>
      </p:sp>
      <p:sp>
        <p:nvSpPr>
          <p:cNvPr id="5235" name="Google Shape;5235;p12">
            <a:extLst>
              <a:ext uri="{FF2B5EF4-FFF2-40B4-BE49-F238E27FC236}">
                <a16:creationId xmlns:a16="http://schemas.microsoft.com/office/drawing/2014/main" id="{8E7E3C39-48A4-0314-9C33-E429267AE699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 flipH="1">
            <a:off x="3145426" y="2673178"/>
            <a:ext cx="3520199" cy="1440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hi-IN" sz="3600" b="1" dirty="0"/>
              <a:t>आपका हार्दिक धन्यवाद</a:t>
            </a:r>
            <a:endParaRPr sz="3600" b="1" dirty="0"/>
          </a:p>
        </p:txBody>
      </p:sp>
      <p:sp>
        <p:nvSpPr>
          <p:cNvPr id="5236" name="Google Shape;5236;p12">
            <a:extLst>
              <a:ext uri="{FF2B5EF4-FFF2-40B4-BE49-F238E27FC236}">
                <a16:creationId xmlns:a16="http://schemas.microsoft.com/office/drawing/2014/main" id="{58089EF0-95F0-6AC4-2591-3603EEBCB6E2}"/>
              </a:ext>
            </a:extLst>
          </p:cNvPr>
          <p:cNvSpPr/>
          <p:nvPr/>
        </p:nvSpPr>
        <p:spPr>
          <a:xfrm>
            <a:off x="6749650" y="179137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37" name="Google Shape;5237;p12">
            <a:extLst>
              <a:ext uri="{FF2B5EF4-FFF2-40B4-BE49-F238E27FC236}">
                <a16:creationId xmlns:a16="http://schemas.microsoft.com/office/drawing/2014/main" id="{27348849-F66B-6257-1C63-519723952263}"/>
              </a:ext>
            </a:extLst>
          </p:cNvPr>
          <p:cNvSpPr/>
          <p:nvPr/>
        </p:nvSpPr>
        <p:spPr>
          <a:xfrm>
            <a:off x="1473000" y="41136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421" y="1604"/>
                </a:moveTo>
                <a:cubicBezTo>
                  <a:pt x="3421" y="1622"/>
                  <a:pt x="3425" y="1637"/>
                  <a:pt x="3429" y="1646"/>
                </a:cubicBezTo>
                <a:lnTo>
                  <a:pt x="3429" y="1646"/>
                </a:lnTo>
                <a:cubicBezTo>
                  <a:pt x="3424" y="1631"/>
                  <a:pt x="3421" y="1617"/>
                  <a:pt x="3421" y="1604"/>
                </a:cubicBezTo>
                <a:lnTo>
                  <a:pt x="3421" y="1604"/>
                </a:lnTo>
                <a:cubicBezTo>
                  <a:pt x="3421" y="1604"/>
                  <a:pt x="3421" y="1604"/>
                  <a:pt x="3421" y="1604"/>
                </a:cubicBezTo>
                <a:close/>
                <a:moveTo>
                  <a:pt x="1746" y="3318"/>
                </a:moveTo>
                <a:lnTo>
                  <a:pt x="1746" y="3318"/>
                </a:lnTo>
                <a:cubicBezTo>
                  <a:pt x="1767" y="3326"/>
                  <a:pt x="1805" y="3338"/>
                  <a:pt x="1803" y="3338"/>
                </a:cubicBezTo>
                <a:cubicBezTo>
                  <a:pt x="1802" y="3338"/>
                  <a:pt x="1800" y="3339"/>
                  <a:pt x="1799" y="3339"/>
                </a:cubicBezTo>
                <a:cubicBezTo>
                  <a:pt x="1786" y="3339"/>
                  <a:pt x="1766" y="3330"/>
                  <a:pt x="1746" y="3318"/>
                </a:cubicBezTo>
                <a:close/>
                <a:moveTo>
                  <a:pt x="2463" y="3393"/>
                </a:moveTo>
                <a:cubicBezTo>
                  <a:pt x="2461" y="3393"/>
                  <a:pt x="2458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1" y="3393"/>
                  <a:pt x="2463" y="3393"/>
                </a:cubicBezTo>
                <a:close/>
                <a:moveTo>
                  <a:pt x="2389" y="989"/>
                </a:moveTo>
                <a:cubicBezTo>
                  <a:pt x="2440" y="989"/>
                  <a:pt x="2490" y="989"/>
                  <a:pt x="2541" y="993"/>
                </a:cubicBezTo>
                <a:cubicBezTo>
                  <a:pt x="2562" y="993"/>
                  <a:pt x="2582" y="997"/>
                  <a:pt x="2603" y="998"/>
                </a:cubicBezTo>
                <a:lnTo>
                  <a:pt x="2603" y="998"/>
                </a:lnTo>
                <a:cubicBezTo>
                  <a:pt x="2682" y="1018"/>
                  <a:pt x="2761" y="1029"/>
                  <a:pt x="2840" y="1054"/>
                </a:cubicBezTo>
                <a:cubicBezTo>
                  <a:pt x="2859" y="1061"/>
                  <a:pt x="2878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9" y="1113"/>
                  <a:pt x="2985" y="1122"/>
                </a:cubicBezTo>
                <a:cubicBezTo>
                  <a:pt x="3017" y="1141"/>
                  <a:pt x="3048" y="1162"/>
                  <a:pt x="3080" y="1181"/>
                </a:cubicBezTo>
                <a:cubicBezTo>
                  <a:pt x="3087" y="1185"/>
                  <a:pt x="3093" y="1189"/>
                  <a:pt x="3098" y="1192"/>
                </a:cubicBezTo>
                <a:lnTo>
                  <a:pt x="3098" y="1192"/>
                </a:lnTo>
                <a:cubicBezTo>
                  <a:pt x="3161" y="1249"/>
                  <a:pt x="3221" y="1304"/>
                  <a:pt x="3276" y="1366"/>
                </a:cubicBezTo>
                <a:cubicBezTo>
                  <a:pt x="3281" y="1373"/>
                  <a:pt x="3285" y="1379"/>
                  <a:pt x="3290" y="1385"/>
                </a:cubicBezTo>
                <a:lnTo>
                  <a:pt x="3290" y="1385"/>
                </a:lnTo>
                <a:cubicBezTo>
                  <a:pt x="3308" y="1414"/>
                  <a:pt x="3331" y="1442"/>
                  <a:pt x="3350" y="1474"/>
                </a:cubicBezTo>
                <a:cubicBezTo>
                  <a:pt x="3369" y="1505"/>
                  <a:pt x="3386" y="1537"/>
                  <a:pt x="3402" y="1568"/>
                </a:cubicBezTo>
                <a:cubicBezTo>
                  <a:pt x="3409" y="1579"/>
                  <a:pt x="3415" y="1591"/>
                  <a:pt x="3421" y="1604"/>
                </a:cubicBezTo>
                <a:lnTo>
                  <a:pt x="3421" y="1604"/>
                </a:lnTo>
                <a:cubicBezTo>
                  <a:pt x="3421" y="1603"/>
                  <a:pt x="3421" y="1601"/>
                  <a:pt x="3421" y="1600"/>
                </a:cubicBezTo>
                <a:lnTo>
                  <a:pt x="3421" y="1600"/>
                </a:lnTo>
                <a:cubicBezTo>
                  <a:pt x="3421" y="1601"/>
                  <a:pt x="3421" y="1603"/>
                  <a:pt x="3421" y="1604"/>
                </a:cubicBezTo>
                <a:lnTo>
                  <a:pt x="3421" y="1604"/>
                </a:lnTo>
                <a:cubicBezTo>
                  <a:pt x="3423" y="1608"/>
                  <a:pt x="3426" y="1613"/>
                  <a:pt x="3428" y="1617"/>
                </a:cubicBezTo>
                <a:cubicBezTo>
                  <a:pt x="3443" y="1647"/>
                  <a:pt x="3443" y="1660"/>
                  <a:pt x="3439" y="1660"/>
                </a:cubicBezTo>
                <a:cubicBezTo>
                  <a:pt x="3437" y="1660"/>
                  <a:pt x="3432" y="1655"/>
                  <a:pt x="3429" y="1646"/>
                </a:cubicBezTo>
                <a:lnTo>
                  <a:pt x="3429" y="1646"/>
                </a:lnTo>
                <a:cubicBezTo>
                  <a:pt x="3444" y="1699"/>
                  <a:pt x="3478" y="1760"/>
                  <a:pt x="3491" y="1802"/>
                </a:cubicBezTo>
                <a:cubicBezTo>
                  <a:pt x="3499" y="1838"/>
                  <a:pt x="3508" y="1874"/>
                  <a:pt x="3516" y="1910"/>
                </a:cubicBezTo>
                <a:cubicBezTo>
                  <a:pt x="3520" y="1933"/>
                  <a:pt x="3525" y="1954"/>
                  <a:pt x="3529" y="1977"/>
                </a:cubicBezTo>
                <a:cubicBezTo>
                  <a:pt x="3534" y="2005"/>
                  <a:pt x="3536" y="2015"/>
                  <a:pt x="3537" y="2015"/>
                </a:cubicBezTo>
                <a:cubicBezTo>
                  <a:pt x="3539" y="2015"/>
                  <a:pt x="3529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7" y="2142"/>
                  <a:pt x="3537" y="2173"/>
                </a:cubicBezTo>
                <a:cubicBezTo>
                  <a:pt x="3537" y="2215"/>
                  <a:pt x="3535" y="2257"/>
                  <a:pt x="3533" y="2297"/>
                </a:cubicBezTo>
                <a:cubicBezTo>
                  <a:pt x="3532" y="2309"/>
                  <a:pt x="3530" y="2321"/>
                  <a:pt x="3530" y="2332"/>
                </a:cubicBezTo>
                <a:lnTo>
                  <a:pt x="3530" y="2332"/>
                </a:lnTo>
                <a:cubicBezTo>
                  <a:pt x="3515" y="2405"/>
                  <a:pt x="3504" y="2475"/>
                  <a:pt x="3482" y="2546"/>
                </a:cubicBezTo>
                <a:cubicBezTo>
                  <a:pt x="3474" y="2582"/>
                  <a:pt x="3461" y="2618"/>
                  <a:pt x="3449" y="2651"/>
                </a:cubicBezTo>
                <a:cubicBezTo>
                  <a:pt x="3445" y="2664"/>
                  <a:pt x="3440" y="2676"/>
                  <a:pt x="3436" y="2687"/>
                </a:cubicBezTo>
                <a:lnTo>
                  <a:pt x="3436" y="2687"/>
                </a:lnTo>
                <a:cubicBezTo>
                  <a:pt x="3400" y="2753"/>
                  <a:pt x="3369" y="2818"/>
                  <a:pt x="3329" y="2881"/>
                </a:cubicBezTo>
                <a:cubicBezTo>
                  <a:pt x="3324" y="2889"/>
                  <a:pt x="3303" y="2918"/>
                  <a:pt x="3287" y="2941"/>
                </a:cubicBezTo>
                <a:lnTo>
                  <a:pt x="3287" y="2941"/>
                </a:lnTo>
                <a:cubicBezTo>
                  <a:pt x="3267" y="2964"/>
                  <a:pt x="3233" y="3004"/>
                  <a:pt x="3223" y="3014"/>
                </a:cubicBezTo>
                <a:cubicBezTo>
                  <a:pt x="3198" y="3041"/>
                  <a:pt x="3171" y="3068"/>
                  <a:pt x="3141" y="3094"/>
                </a:cubicBezTo>
                <a:cubicBezTo>
                  <a:pt x="3129" y="3108"/>
                  <a:pt x="3114" y="3119"/>
                  <a:pt x="3099" y="3134"/>
                </a:cubicBezTo>
                <a:cubicBezTo>
                  <a:pt x="3075" y="3155"/>
                  <a:pt x="3071" y="3163"/>
                  <a:pt x="3076" y="3163"/>
                </a:cubicBezTo>
                <a:cubicBezTo>
                  <a:pt x="3077" y="3163"/>
                  <a:pt x="3078" y="3163"/>
                  <a:pt x="3079" y="3162"/>
                </a:cubicBezTo>
                <a:lnTo>
                  <a:pt x="3079" y="3162"/>
                </a:lnTo>
                <a:cubicBezTo>
                  <a:pt x="3022" y="3203"/>
                  <a:pt x="2922" y="3245"/>
                  <a:pt x="2888" y="3262"/>
                </a:cubicBezTo>
                <a:cubicBezTo>
                  <a:pt x="2864" y="3275"/>
                  <a:pt x="2802" y="3297"/>
                  <a:pt x="2805" y="3297"/>
                </a:cubicBezTo>
                <a:cubicBezTo>
                  <a:pt x="2807" y="3297"/>
                  <a:pt x="2821" y="3292"/>
                  <a:pt x="2858" y="3281"/>
                </a:cubicBezTo>
                <a:lnTo>
                  <a:pt x="2858" y="3281"/>
                </a:lnTo>
                <a:cubicBezTo>
                  <a:pt x="2819" y="3294"/>
                  <a:pt x="2781" y="3309"/>
                  <a:pt x="2743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6" y="3395"/>
                </a:cubicBezTo>
                <a:lnTo>
                  <a:pt x="2436" y="3395"/>
                </a:lnTo>
                <a:cubicBezTo>
                  <a:pt x="2416" y="3397"/>
                  <a:pt x="2395" y="3400"/>
                  <a:pt x="2374" y="3401"/>
                </a:cubicBezTo>
                <a:cubicBezTo>
                  <a:pt x="2330" y="3406"/>
                  <a:pt x="2286" y="3406"/>
                  <a:pt x="2240" y="3408"/>
                </a:cubicBezTo>
                <a:cubicBezTo>
                  <a:pt x="2191" y="3408"/>
                  <a:pt x="2143" y="3406"/>
                  <a:pt x="2094" y="3403"/>
                </a:cubicBezTo>
                <a:cubicBezTo>
                  <a:pt x="2078" y="3402"/>
                  <a:pt x="2063" y="3400"/>
                  <a:pt x="2047" y="3399"/>
                </a:cubicBezTo>
                <a:lnTo>
                  <a:pt x="2047" y="3399"/>
                </a:lnTo>
                <a:cubicBezTo>
                  <a:pt x="1970" y="3377"/>
                  <a:pt x="1891" y="3367"/>
                  <a:pt x="1814" y="3340"/>
                </a:cubicBezTo>
                <a:cubicBezTo>
                  <a:pt x="1797" y="3334"/>
                  <a:pt x="1778" y="3325"/>
                  <a:pt x="1761" y="3321"/>
                </a:cubicBezTo>
                <a:cubicBezTo>
                  <a:pt x="1752" y="3318"/>
                  <a:pt x="1745" y="3316"/>
                  <a:pt x="1741" y="3315"/>
                </a:cubicBezTo>
                <a:lnTo>
                  <a:pt x="1741" y="3315"/>
                </a:lnTo>
                <a:cubicBezTo>
                  <a:pt x="1715" y="3301"/>
                  <a:pt x="1691" y="3283"/>
                  <a:pt x="1679" y="3277"/>
                </a:cubicBezTo>
                <a:cubicBezTo>
                  <a:pt x="1648" y="3260"/>
                  <a:pt x="1618" y="3241"/>
                  <a:pt x="1586" y="3220"/>
                </a:cubicBezTo>
                <a:cubicBezTo>
                  <a:pt x="1572" y="3210"/>
                  <a:pt x="1559" y="3199"/>
                  <a:pt x="1542" y="3191"/>
                </a:cubicBezTo>
                <a:cubicBezTo>
                  <a:pt x="1526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9" y="3175"/>
                  <a:pt x="1582" y="3218"/>
                  <a:pt x="1580" y="3218"/>
                </a:cubicBezTo>
                <a:cubicBezTo>
                  <a:pt x="1579" y="3218"/>
                  <a:pt x="1579" y="3218"/>
                  <a:pt x="1578" y="3218"/>
                </a:cubicBezTo>
                <a:cubicBezTo>
                  <a:pt x="1541" y="3218"/>
                  <a:pt x="1422" y="3070"/>
                  <a:pt x="1399" y="3045"/>
                </a:cubicBezTo>
                <a:cubicBezTo>
                  <a:pt x="1385" y="3030"/>
                  <a:pt x="1354" y="2977"/>
                  <a:pt x="1351" y="2977"/>
                </a:cubicBezTo>
                <a:cubicBezTo>
                  <a:pt x="1350" y="2977"/>
                  <a:pt x="1353" y="2985"/>
                  <a:pt x="1363" y="3005"/>
                </a:cubicBezTo>
                <a:cubicBezTo>
                  <a:pt x="1372" y="3024"/>
                  <a:pt x="1376" y="3032"/>
                  <a:pt x="1375" y="3032"/>
                </a:cubicBezTo>
                <a:cubicBezTo>
                  <a:pt x="1373" y="3032"/>
                  <a:pt x="1335" y="2962"/>
                  <a:pt x="1325" y="2946"/>
                </a:cubicBezTo>
                <a:cubicBezTo>
                  <a:pt x="1285" y="2881"/>
                  <a:pt x="1252" y="2814"/>
                  <a:pt x="1215" y="2747"/>
                </a:cubicBezTo>
                <a:lnTo>
                  <a:pt x="1215" y="2747"/>
                </a:lnTo>
                <a:cubicBezTo>
                  <a:pt x="1214" y="2744"/>
                  <a:pt x="1213" y="2740"/>
                  <a:pt x="1211" y="2736"/>
                </a:cubicBezTo>
                <a:cubicBezTo>
                  <a:pt x="1199" y="2702"/>
                  <a:pt x="1186" y="2668"/>
                  <a:pt x="1176" y="2634"/>
                </a:cubicBezTo>
                <a:cubicBezTo>
                  <a:pt x="1152" y="2559"/>
                  <a:pt x="1134" y="2481"/>
                  <a:pt x="1119" y="2403"/>
                </a:cubicBezTo>
                <a:cubicBezTo>
                  <a:pt x="1118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1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2"/>
                </a:cubicBezTo>
                <a:cubicBezTo>
                  <a:pt x="1107" y="2033"/>
                  <a:pt x="1111" y="1998"/>
                  <a:pt x="1114" y="1970"/>
                </a:cubicBezTo>
                <a:lnTo>
                  <a:pt x="1114" y="1970"/>
                </a:lnTo>
                <a:cubicBezTo>
                  <a:pt x="1118" y="1946"/>
                  <a:pt x="1123" y="1911"/>
                  <a:pt x="1125" y="1899"/>
                </a:cubicBezTo>
                <a:cubicBezTo>
                  <a:pt x="1144" y="1813"/>
                  <a:pt x="1169" y="1731"/>
                  <a:pt x="1197" y="1646"/>
                </a:cubicBezTo>
                <a:cubicBezTo>
                  <a:pt x="1199" y="1641"/>
                  <a:pt x="1200" y="1636"/>
                  <a:pt x="1201" y="1632"/>
                </a:cubicBezTo>
                <a:lnTo>
                  <a:pt x="1201" y="1632"/>
                </a:lnTo>
                <a:cubicBezTo>
                  <a:pt x="1203" y="1629"/>
                  <a:pt x="1205" y="1625"/>
                  <a:pt x="1207" y="1621"/>
                </a:cubicBezTo>
                <a:cubicBezTo>
                  <a:pt x="1228" y="1583"/>
                  <a:pt x="1247" y="1545"/>
                  <a:pt x="1268" y="1507"/>
                </a:cubicBezTo>
                <a:cubicBezTo>
                  <a:pt x="1289" y="1469"/>
                  <a:pt x="1315" y="1434"/>
                  <a:pt x="1338" y="1398"/>
                </a:cubicBezTo>
                <a:cubicBezTo>
                  <a:pt x="1341" y="1393"/>
                  <a:pt x="1343" y="1390"/>
                  <a:pt x="1345" y="1386"/>
                </a:cubicBezTo>
                <a:lnTo>
                  <a:pt x="1345" y="1386"/>
                </a:lnTo>
                <a:cubicBezTo>
                  <a:pt x="1346" y="1386"/>
                  <a:pt x="1346" y="1386"/>
                  <a:pt x="1346" y="1385"/>
                </a:cubicBezTo>
                <a:cubicBezTo>
                  <a:pt x="1400" y="1328"/>
                  <a:pt x="1455" y="1276"/>
                  <a:pt x="1512" y="1222"/>
                </a:cubicBezTo>
                <a:lnTo>
                  <a:pt x="1512" y="1222"/>
                </a:lnTo>
                <a:cubicBezTo>
                  <a:pt x="1525" y="1213"/>
                  <a:pt x="1537" y="1203"/>
                  <a:pt x="1551" y="1194"/>
                </a:cubicBezTo>
                <a:cubicBezTo>
                  <a:pt x="1589" y="1170"/>
                  <a:pt x="1629" y="1147"/>
                  <a:pt x="1669" y="1126"/>
                </a:cubicBezTo>
                <a:cubicBezTo>
                  <a:pt x="1681" y="1119"/>
                  <a:pt x="1698" y="1113"/>
                  <a:pt x="1711" y="1105"/>
                </a:cubicBezTo>
                <a:lnTo>
                  <a:pt x="1711" y="1105"/>
                </a:lnTo>
                <a:cubicBezTo>
                  <a:pt x="1754" y="1092"/>
                  <a:pt x="1796" y="1075"/>
                  <a:pt x="1839" y="1063"/>
                </a:cubicBezTo>
                <a:cubicBezTo>
                  <a:pt x="1883" y="1050"/>
                  <a:pt x="1928" y="1042"/>
                  <a:pt x="1972" y="1031"/>
                </a:cubicBezTo>
                <a:cubicBezTo>
                  <a:pt x="1977" y="1030"/>
                  <a:pt x="1984" y="1028"/>
                  <a:pt x="1991" y="1026"/>
                </a:cubicBezTo>
                <a:lnTo>
                  <a:pt x="1991" y="1026"/>
                </a:lnTo>
                <a:cubicBezTo>
                  <a:pt x="2008" y="1025"/>
                  <a:pt x="2026" y="1024"/>
                  <a:pt x="2044" y="1023"/>
                </a:cubicBezTo>
                <a:cubicBezTo>
                  <a:pt x="2066" y="1021"/>
                  <a:pt x="2088" y="1018"/>
                  <a:pt x="2110" y="1014"/>
                </a:cubicBezTo>
                <a:lnTo>
                  <a:pt x="2110" y="1014"/>
                </a:lnTo>
                <a:cubicBezTo>
                  <a:pt x="2131" y="1012"/>
                  <a:pt x="2153" y="1010"/>
                  <a:pt x="2174" y="1006"/>
                </a:cubicBezTo>
                <a:cubicBezTo>
                  <a:pt x="2179" y="1005"/>
                  <a:pt x="2184" y="1004"/>
                  <a:pt x="2190" y="1003"/>
                </a:cubicBezTo>
                <a:lnTo>
                  <a:pt x="2190" y="1003"/>
                </a:lnTo>
                <a:cubicBezTo>
                  <a:pt x="2199" y="1002"/>
                  <a:pt x="2230" y="999"/>
                  <a:pt x="2246" y="998"/>
                </a:cubicBezTo>
                <a:cubicBezTo>
                  <a:pt x="2294" y="993"/>
                  <a:pt x="2341" y="991"/>
                  <a:pt x="2389" y="989"/>
                </a:cubicBezTo>
                <a:close/>
                <a:moveTo>
                  <a:pt x="2432" y="0"/>
                </a:moveTo>
                <a:cubicBezTo>
                  <a:pt x="2284" y="0"/>
                  <a:pt x="2135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40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6"/>
                  <a:pt x="228" y="3406"/>
                  <a:pt x="895" y="3941"/>
                </a:cubicBezTo>
                <a:cubicBezTo>
                  <a:pt x="1282" y="4251"/>
                  <a:pt x="1776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4" y="1025"/>
                  <a:pt x="4005" y="604"/>
                  <a:pt x="3584" y="321"/>
                </a:cubicBezTo>
                <a:cubicBezTo>
                  <a:pt x="3238" y="89"/>
                  <a:pt x="2838" y="0"/>
                  <a:pt x="2432" y="0"/>
                </a:cubicBezTo>
                <a:close/>
              </a:path>
            </a:pathLst>
          </a:custGeom>
          <a:solidFill>
            <a:srgbClr val="484F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38" name="Google Shape;5238;p12">
            <a:extLst>
              <a:ext uri="{FF2B5EF4-FFF2-40B4-BE49-F238E27FC236}">
                <a16:creationId xmlns:a16="http://schemas.microsoft.com/office/drawing/2014/main" id="{41460D54-23E2-893C-3875-D10D98296DD2}"/>
              </a:ext>
            </a:extLst>
          </p:cNvPr>
          <p:cNvSpPr/>
          <p:nvPr/>
        </p:nvSpPr>
        <p:spPr>
          <a:xfrm>
            <a:off x="6649225" y="3670850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239" name="Google Shape;5239;p12">
            <a:extLst>
              <a:ext uri="{FF2B5EF4-FFF2-40B4-BE49-F238E27FC236}">
                <a16:creationId xmlns:a16="http://schemas.microsoft.com/office/drawing/2014/main" id="{C9FC244B-2EC6-D536-6449-EBEC6078A126}"/>
              </a:ext>
            </a:extLst>
          </p:cNvPr>
          <p:cNvGrpSpPr/>
          <p:nvPr/>
        </p:nvGrpSpPr>
        <p:grpSpPr>
          <a:xfrm>
            <a:off x="6538223" y="163649"/>
            <a:ext cx="1356637" cy="1528670"/>
            <a:chOff x="6638425" y="262025"/>
            <a:chExt cx="1356637" cy="1528670"/>
          </a:xfrm>
        </p:grpSpPr>
        <p:sp>
          <p:nvSpPr>
            <p:cNvPr id="5240" name="Google Shape;5240;p12">
              <a:extLst>
                <a:ext uri="{FF2B5EF4-FFF2-40B4-BE49-F238E27FC236}">
                  <a16:creationId xmlns:a16="http://schemas.microsoft.com/office/drawing/2014/main" id="{930A7614-4835-708B-C228-246468A459D0}"/>
                </a:ext>
              </a:extLst>
            </p:cNvPr>
            <p:cNvSpPr/>
            <p:nvPr/>
          </p:nvSpPr>
          <p:spPr>
            <a:xfrm>
              <a:off x="6766473" y="490494"/>
              <a:ext cx="1228589" cy="1300201"/>
            </a:xfrm>
            <a:custGeom>
              <a:avLst/>
              <a:gdLst/>
              <a:ahLst/>
              <a:cxnLst/>
              <a:rect l="l" t="t" r="r" b="b"/>
              <a:pathLst>
                <a:path w="34244" h="36240" extrusionOk="0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1" name="Google Shape;5241;p12">
              <a:extLst>
                <a:ext uri="{FF2B5EF4-FFF2-40B4-BE49-F238E27FC236}">
                  <a16:creationId xmlns:a16="http://schemas.microsoft.com/office/drawing/2014/main" id="{DFF49A51-7E70-0B2B-2018-A6D94DA340AE}"/>
                </a:ext>
              </a:extLst>
            </p:cNvPr>
            <p:cNvSpPr/>
            <p:nvPr/>
          </p:nvSpPr>
          <p:spPr>
            <a:xfrm>
              <a:off x="6638425" y="262025"/>
              <a:ext cx="134038" cy="172571"/>
            </a:xfrm>
            <a:custGeom>
              <a:avLst/>
              <a:gdLst/>
              <a:ahLst/>
              <a:cxnLst/>
              <a:rect l="l" t="t" r="r" b="b"/>
              <a:pathLst>
                <a:path w="3736" h="4810" extrusionOk="0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2" name="Google Shape;5242;p12">
              <a:extLst>
                <a:ext uri="{FF2B5EF4-FFF2-40B4-BE49-F238E27FC236}">
                  <a16:creationId xmlns:a16="http://schemas.microsoft.com/office/drawing/2014/main" id="{5FD576BE-6477-9C11-B48C-84CCD7BA5B86}"/>
                </a:ext>
              </a:extLst>
            </p:cNvPr>
            <p:cNvSpPr/>
            <p:nvPr/>
          </p:nvSpPr>
          <p:spPr>
            <a:xfrm>
              <a:off x="6664042" y="326999"/>
              <a:ext cx="482409" cy="485494"/>
            </a:xfrm>
            <a:custGeom>
              <a:avLst/>
              <a:gdLst/>
              <a:ahLst/>
              <a:cxnLst/>
              <a:rect l="l" t="t" r="r" b="b"/>
              <a:pathLst>
                <a:path w="13446" h="13532" extrusionOk="0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3" name="Google Shape;5243;p12">
              <a:extLst>
                <a:ext uri="{FF2B5EF4-FFF2-40B4-BE49-F238E27FC236}">
                  <a16:creationId xmlns:a16="http://schemas.microsoft.com/office/drawing/2014/main" id="{2E0E9A19-D5A0-D529-A1E7-B34C14DA0E1B}"/>
                </a:ext>
              </a:extLst>
            </p:cNvPr>
            <p:cNvSpPr/>
            <p:nvPr/>
          </p:nvSpPr>
          <p:spPr>
            <a:xfrm>
              <a:off x="6765827" y="474528"/>
              <a:ext cx="399891" cy="351671"/>
            </a:xfrm>
            <a:custGeom>
              <a:avLst/>
              <a:gdLst/>
              <a:ahLst/>
              <a:cxnLst/>
              <a:rect l="l" t="t" r="r" b="b"/>
              <a:pathLst>
                <a:path w="11146" h="9802" extrusionOk="0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182439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45">
          <a:extLst>
            <a:ext uri="{FF2B5EF4-FFF2-40B4-BE49-F238E27FC236}">
              <a16:creationId xmlns:a16="http://schemas.microsoft.com/office/drawing/2014/main" id="{5D784A57-D69F-C731-A5EC-355F2BEBBD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6" name="Google Shape;9846;p33">
            <a:extLst>
              <a:ext uri="{FF2B5EF4-FFF2-40B4-BE49-F238E27FC236}">
                <a16:creationId xmlns:a16="http://schemas.microsoft.com/office/drawing/2014/main" id="{51D269DD-07C6-AC58-DDFF-D6DB8FB2DAA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TOPICS</a:t>
            </a:r>
            <a:endParaRPr dirty="0"/>
          </a:p>
        </p:txBody>
      </p:sp>
      <p:sp>
        <p:nvSpPr>
          <p:cNvPr id="9847" name="Google Shape;9847;p33">
            <a:extLst>
              <a:ext uri="{FF2B5EF4-FFF2-40B4-BE49-F238E27FC236}">
                <a16:creationId xmlns:a16="http://schemas.microsoft.com/office/drawing/2014/main" id="{B1F1D93D-758F-6524-D07C-03B97B0F6804}"/>
              </a:ext>
            </a:extLst>
          </p:cNvPr>
          <p:cNvSpPr/>
          <p:nvPr/>
        </p:nvSpPr>
        <p:spPr>
          <a:xfrm>
            <a:off x="1724173" y="1673925"/>
            <a:ext cx="515100" cy="515100"/>
          </a:xfrm>
          <a:prstGeom prst="roundRect">
            <a:avLst>
              <a:gd name="adj" fmla="val 2162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 dirty="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07</a:t>
            </a:r>
            <a:endParaRPr sz="1600" dirty="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48" name="Google Shape;9848;p33">
            <a:extLst>
              <a:ext uri="{FF2B5EF4-FFF2-40B4-BE49-F238E27FC236}">
                <a16:creationId xmlns:a16="http://schemas.microsoft.com/office/drawing/2014/main" id="{69BA52A3-55D2-5B2C-EFFA-D326D9603359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324778" y="1673925"/>
            <a:ext cx="2373900" cy="5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BEHAVIOURAL OBSERVATION OF STUDENTS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49" name="Google Shape;9849;p33">
            <a:extLst>
              <a:ext uri="{FF2B5EF4-FFF2-40B4-BE49-F238E27FC236}">
                <a16:creationId xmlns:a16="http://schemas.microsoft.com/office/drawing/2014/main" id="{FD9D27B0-821A-1774-A457-86D7BA9C2002}"/>
              </a:ext>
            </a:extLst>
          </p:cNvPr>
          <p:cNvSpPr/>
          <p:nvPr/>
        </p:nvSpPr>
        <p:spPr>
          <a:xfrm>
            <a:off x="1724173" y="2445383"/>
            <a:ext cx="515100" cy="515100"/>
          </a:xfrm>
          <a:prstGeom prst="roundRect">
            <a:avLst>
              <a:gd name="adj" fmla="val 2162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 dirty="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08</a:t>
            </a:r>
            <a:endParaRPr sz="1600" dirty="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0" name="Google Shape;9850;p33">
            <a:extLst>
              <a:ext uri="{FF2B5EF4-FFF2-40B4-BE49-F238E27FC236}">
                <a16:creationId xmlns:a16="http://schemas.microsoft.com/office/drawing/2014/main" id="{F58C72CC-9E2D-078D-09F5-5EE5C575CB5A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324778" y="2445383"/>
            <a:ext cx="2373900" cy="5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CO SCHOLASTIC ACTIVITIES DONE IN YOUR SUBJECT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1" name="Google Shape;9851;p33">
            <a:extLst>
              <a:ext uri="{FF2B5EF4-FFF2-40B4-BE49-F238E27FC236}">
                <a16:creationId xmlns:a16="http://schemas.microsoft.com/office/drawing/2014/main" id="{87E27BA6-9FDF-2FE6-A67C-6E8DD0361718}"/>
              </a:ext>
            </a:extLst>
          </p:cNvPr>
          <p:cNvSpPr/>
          <p:nvPr/>
        </p:nvSpPr>
        <p:spPr>
          <a:xfrm>
            <a:off x="1724147" y="3216841"/>
            <a:ext cx="515100" cy="515100"/>
          </a:xfrm>
          <a:prstGeom prst="roundRect">
            <a:avLst>
              <a:gd name="adj" fmla="val 2162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 dirty="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09</a:t>
            </a:r>
            <a:endParaRPr sz="1600" dirty="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2" name="Google Shape;9852;p33">
            <a:extLst>
              <a:ext uri="{FF2B5EF4-FFF2-40B4-BE49-F238E27FC236}">
                <a16:creationId xmlns:a16="http://schemas.microsoft.com/office/drawing/2014/main" id="{3FAC91E9-8A53-96FF-7F46-5D54A20C3B61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324778" y="3640585"/>
            <a:ext cx="2373900" cy="5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MEASURES TAKEN WHEN STUDENTS MISS CLASSES AND COMMUNICATION/INSTRUCTIONS PROVIDED TO PARENTS</a:t>
            </a:r>
          </a:p>
        </p:txBody>
      </p:sp>
      <p:cxnSp>
        <p:nvCxnSpPr>
          <p:cNvPr id="9859" name="Google Shape;9859;p33">
            <a:extLst>
              <a:ext uri="{FF2B5EF4-FFF2-40B4-BE49-F238E27FC236}">
                <a16:creationId xmlns:a16="http://schemas.microsoft.com/office/drawing/2014/main" id="{8008171C-572F-EC94-A02A-996A44E3F26C}"/>
              </a:ext>
            </a:extLst>
          </p:cNvPr>
          <p:cNvCxnSpPr>
            <a:cxnSpLocks/>
            <a:stCxn id="9847" idx="2"/>
            <a:endCxn id="9849" idx="0"/>
          </p:cNvCxnSpPr>
          <p:nvPr/>
        </p:nvCxnSpPr>
        <p:spPr>
          <a:xfrm>
            <a:off x="1981723" y="2189025"/>
            <a:ext cx="0" cy="256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860" name="Google Shape;9860;p33">
            <a:extLst>
              <a:ext uri="{FF2B5EF4-FFF2-40B4-BE49-F238E27FC236}">
                <a16:creationId xmlns:a16="http://schemas.microsoft.com/office/drawing/2014/main" id="{2227AF9F-4677-0DF0-6598-EC3CD6F60474}"/>
              </a:ext>
            </a:extLst>
          </p:cNvPr>
          <p:cNvCxnSpPr>
            <a:stCxn id="9849" idx="2"/>
            <a:endCxn id="9851" idx="0"/>
          </p:cNvCxnSpPr>
          <p:nvPr/>
        </p:nvCxnSpPr>
        <p:spPr>
          <a:xfrm>
            <a:off x="1981723" y="2960483"/>
            <a:ext cx="0" cy="256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863" name="Google Shape;9863;p33">
            <a:extLst>
              <a:ext uri="{FF2B5EF4-FFF2-40B4-BE49-F238E27FC236}">
                <a16:creationId xmlns:a16="http://schemas.microsoft.com/office/drawing/2014/main" id="{0B61F1E3-68CA-F6B5-4B2C-E97FE351B0F6}"/>
              </a:ext>
            </a:extLst>
          </p:cNvPr>
          <p:cNvSpPr/>
          <p:nvPr/>
        </p:nvSpPr>
        <p:spPr>
          <a:xfrm>
            <a:off x="7922650" y="356430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4" name="Google Shape;9864;p33">
            <a:extLst>
              <a:ext uri="{FF2B5EF4-FFF2-40B4-BE49-F238E27FC236}">
                <a16:creationId xmlns:a16="http://schemas.microsoft.com/office/drawing/2014/main" id="{709E2C72-F7BE-F80A-23AD-7C8514DBFEAC}"/>
              </a:ext>
            </a:extLst>
          </p:cNvPr>
          <p:cNvSpPr/>
          <p:nvPr/>
        </p:nvSpPr>
        <p:spPr>
          <a:xfrm>
            <a:off x="7203538" y="3925250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5" name="Google Shape;9865;p33">
            <a:extLst>
              <a:ext uri="{FF2B5EF4-FFF2-40B4-BE49-F238E27FC236}">
                <a16:creationId xmlns:a16="http://schemas.microsoft.com/office/drawing/2014/main" id="{229E6412-21A7-C8EB-7ED3-3B7E18851717}"/>
              </a:ext>
            </a:extLst>
          </p:cNvPr>
          <p:cNvSpPr/>
          <p:nvPr/>
        </p:nvSpPr>
        <p:spPr>
          <a:xfrm rot="-4499992">
            <a:off x="6847733" y="393814"/>
            <a:ext cx="585793" cy="623413"/>
          </a:xfrm>
          <a:custGeom>
            <a:avLst/>
            <a:gdLst/>
            <a:ahLst/>
            <a:cxnLst/>
            <a:rect l="l" t="t" r="r" b="b"/>
            <a:pathLst>
              <a:path w="27269" h="29017" extrusionOk="0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6" name="Google Shape;9866;p33">
            <a:extLst>
              <a:ext uri="{FF2B5EF4-FFF2-40B4-BE49-F238E27FC236}">
                <a16:creationId xmlns:a16="http://schemas.microsoft.com/office/drawing/2014/main" id="{974EBA9C-230B-1C1F-B3F4-EB6E584CC851}"/>
              </a:ext>
            </a:extLst>
          </p:cNvPr>
          <p:cNvSpPr/>
          <p:nvPr/>
        </p:nvSpPr>
        <p:spPr>
          <a:xfrm>
            <a:off x="6587700" y="97077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7" name="Google Shape;9867;p33">
            <a:extLst>
              <a:ext uri="{FF2B5EF4-FFF2-40B4-BE49-F238E27FC236}">
                <a16:creationId xmlns:a16="http://schemas.microsoft.com/office/drawing/2014/main" id="{CCCE11A6-C4FD-07C0-F9AD-35966CF0268D}"/>
              </a:ext>
            </a:extLst>
          </p:cNvPr>
          <p:cNvSpPr/>
          <p:nvPr/>
        </p:nvSpPr>
        <p:spPr>
          <a:xfrm>
            <a:off x="7805125" y="8073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039665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2" name="Google Shape;9882;p35"/>
          <p:cNvSpPr/>
          <p:nvPr/>
        </p:nvSpPr>
        <p:spPr>
          <a:xfrm>
            <a:off x="1810950" y="1995000"/>
            <a:ext cx="1153500" cy="1153500"/>
          </a:xfrm>
          <a:prstGeom prst="roundRect">
            <a:avLst>
              <a:gd name="adj" fmla="val 853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84" name="Google Shape;9884;p35"/>
          <p:cNvSpPr txBox="1">
            <a:spLocks noGrp="1"/>
          </p:cNvSpPr>
          <p:nvPr>
            <p:ph type="title" idx="2"/>
          </p:nvPr>
        </p:nvSpPr>
        <p:spPr>
          <a:xfrm>
            <a:off x="1810950" y="2150850"/>
            <a:ext cx="1153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01</a:t>
            </a:r>
            <a:endParaRPr dirty="0"/>
          </a:p>
        </p:txBody>
      </p:sp>
      <p:sp>
        <p:nvSpPr>
          <p:cNvPr id="9885" name="Google Shape;9885;p35"/>
          <p:cNvSpPr/>
          <p:nvPr/>
        </p:nvSpPr>
        <p:spPr>
          <a:xfrm>
            <a:off x="6749650" y="179137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6" name="Google Shape;9886;p35"/>
          <p:cNvSpPr/>
          <p:nvPr/>
        </p:nvSpPr>
        <p:spPr>
          <a:xfrm>
            <a:off x="1473000" y="41136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421" y="1604"/>
                </a:moveTo>
                <a:cubicBezTo>
                  <a:pt x="3421" y="1622"/>
                  <a:pt x="3425" y="1637"/>
                  <a:pt x="3429" y="1646"/>
                </a:cubicBezTo>
                <a:lnTo>
                  <a:pt x="3429" y="1646"/>
                </a:lnTo>
                <a:cubicBezTo>
                  <a:pt x="3424" y="1631"/>
                  <a:pt x="3421" y="1617"/>
                  <a:pt x="3421" y="1604"/>
                </a:cubicBezTo>
                <a:lnTo>
                  <a:pt x="3421" y="1604"/>
                </a:lnTo>
                <a:cubicBezTo>
                  <a:pt x="3421" y="1604"/>
                  <a:pt x="3421" y="1604"/>
                  <a:pt x="3421" y="1604"/>
                </a:cubicBezTo>
                <a:close/>
                <a:moveTo>
                  <a:pt x="1746" y="3318"/>
                </a:moveTo>
                <a:lnTo>
                  <a:pt x="1746" y="3318"/>
                </a:lnTo>
                <a:cubicBezTo>
                  <a:pt x="1767" y="3326"/>
                  <a:pt x="1805" y="3338"/>
                  <a:pt x="1803" y="3338"/>
                </a:cubicBezTo>
                <a:cubicBezTo>
                  <a:pt x="1802" y="3338"/>
                  <a:pt x="1800" y="3339"/>
                  <a:pt x="1799" y="3339"/>
                </a:cubicBezTo>
                <a:cubicBezTo>
                  <a:pt x="1786" y="3339"/>
                  <a:pt x="1766" y="3330"/>
                  <a:pt x="1746" y="3318"/>
                </a:cubicBezTo>
                <a:close/>
                <a:moveTo>
                  <a:pt x="2463" y="3393"/>
                </a:moveTo>
                <a:cubicBezTo>
                  <a:pt x="2461" y="3393"/>
                  <a:pt x="2458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1" y="3393"/>
                  <a:pt x="2463" y="3393"/>
                </a:cubicBezTo>
                <a:close/>
                <a:moveTo>
                  <a:pt x="2389" y="989"/>
                </a:moveTo>
                <a:cubicBezTo>
                  <a:pt x="2440" y="989"/>
                  <a:pt x="2490" y="989"/>
                  <a:pt x="2541" y="993"/>
                </a:cubicBezTo>
                <a:cubicBezTo>
                  <a:pt x="2562" y="993"/>
                  <a:pt x="2582" y="997"/>
                  <a:pt x="2603" y="998"/>
                </a:cubicBezTo>
                <a:lnTo>
                  <a:pt x="2603" y="998"/>
                </a:lnTo>
                <a:cubicBezTo>
                  <a:pt x="2682" y="1018"/>
                  <a:pt x="2761" y="1029"/>
                  <a:pt x="2840" y="1054"/>
                </a:cubicBezTo>
                <a:cubicBezTo>
                  <a:pt x="2859" y="1061"/>
                  <a:pt x="2878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9" y="1113"/>
                  <a:pt x="2985" y="1122"/>
                </a:cubicBezTo>
                <a:cubicBezTo>
                  <a:pt x="3017" y="1141"/>
                  <a:pt x="3048" y="1162"/>
                  <a:pt x="3080" y="1181"/>
                </a:cubicBezTo>
                <a:cubicBezTo>
                  <a:pt x="3087" y="1185"/>
                  <a:pt x="3093" y="1189"/>
                  <a:pt x="3098" y="1192"/>
                </a:cubicBezTo>
                <a:lnTo>
                  <a:pt x="3098" y="1192"/>
                </a:lnTo>
                <a:cubicBezTo>
                  <a:pt x="3161" y="1249"/>
                  <a:pt x="3221" y="1304"/>
                  <a:pt x="3276" y="1366"/>
                </a:cubicBezTo>
                <a:cubicBezTo>
                  <a:pt x="3281" y="1373"/>
                  <a:pt x="3285" y="1379"/>
                  <a:pt x="3290" y="1385"/>
                </a:cubicBezTo>
                <a:lnTo>
                  <a:pt x="3290" y="1385"/>
                </a:lnTo>
                <a:cubicBezTo>
                  <a:pt x="3308" y="1414"/>
                  <a:pt x="3331" y="1442"/>
                  <a:pt x="3350" y="1474"/>
                </a:cubicBezTo>
                <a:cubicBezTo>
                  <a:pt x="3369" y="1505"/>
                  <a:pt x="3386" y="1537"/>
                  <a:pt x="3402" y="1568"/>
                </a:cubicBezTo>
                <a:cubicBezTo>
                  <a:pt x="3409" y="1579"/>
                  <a:pt x="3415" y="1591"/>
                  <a:pt x="3421" y="1604"/>
                </a:cubicBezTo>
                <a:lnTo>
                  <a:pt x="3421" y="1604"/>
                </a:lnTo>
                <a:cubicBezTo>
                  <a:pt x="3421" y="1603"/>
                  <a:pt x="3421" y="1601"/>
                  <a:pt x="3421" y="1600"/>
                </a:cubicBezTo>
                <a:lnTo>
                  <a:pt x="3421" y="1600"/>
                </a:lnTo>
                <a:cubicBezTo>
                  <a:pt x="3421" y="1601"/>
                  <a:pt x="3421" y="1603"/>
                  <a:pt x="3421" y="1604"/>
                </a:cubicBezTo>
                <a:lnTo>
                  <a:pt x="3421" y="1604"/>
                </a:lnTo>
                <a:cubicBezTo>
                  <a:pt x="3423" y="1608"/>
                  <a:pt x="3426" y="1613"/>
                  <a:pt x="3428" y="1617"/>
                </a:cubicBezTo>
                <a:cubicBezTo>
                  <a:pt x="3443" y="1647"/>
                  <a:pt x="3443" y="1660"/>
                  <a:pt x="3439" y="1660"/>
                </a:cubicBezTo>
                <a:cubicBezTo>
                  <a:pt x="3437" y="1660"/>
                  <a:pt x="3432" y="1655"/>
                  <a:pt x="3429" y="1646"/>
                </a:cubicBezTo>
                <a:lnTo>
                  <a:pt x="3429" y="1646"/>
                </a:lnTo>
                <a:cubicBezTo>
                  <a:pt x="3444" y="1699"/>
                  <a:pt x="3478" y="1760"/>
                  <a:pt x="3491" y="1802"/>
                </a:cubicBezTo>
                <a:cubicBezTo>
                  <a:pt x="3499" y="1838"/>
                  <a:pt x="3508" y="1874"/>
                  <a:pt x="3516" y="1910"/>
                </a:cubicBezTo>
                <a:cubicBezTo>
                  <a:pt x="3520" y="1933"/>
                  <a:pt x="3525" y="1954"/>
                  <a:pt x="3529" y="1977"/>
                </a:cubicBezTo>
                <a:cubicBezTo>
                  <a:pt x="3534" y="2005"/>
                  <a:pt x="3536" y="2015"/>
                  <a:pt x="3537" y="2015"/>
                </a:cubicBezTo>
                <a:cubicBezTo>
                  <a:pt x="3539" y="2015"/>
                  <a:pt x="3529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7" y="2142"/>
                  <a:pt x="3537" y="2173"/>
                </a:cubicBezTo>
                <a:cubicBezTo>
                  <a:pt x="3537" y="2215"/>
                  <a:pt x="3535" y="2257"/>
                  <a:pt x="3533" y="2297"/>
                </a:cubicBezTo>
                <a:cubicBezTo>
                  <a:pt x="3532" y="2309"/>
                  <a:pt x="3530" y="2321"/>
                  <a:pt x="3530" y="2332"/>
                </a:cubicBezTo>
                <a:lnTo>
                  <a:pt x="3530" y="2332"/>
                </a:lnTo>
                <a:cubicBezTo>
                  <a:pt x="3515" y="2405"/>
                  <a:pt x="3504" y="2475"/>
                  <a:pt x="3482" y="2546"/>
                </a:cubicBezTo>
                <a:cubicBezTo>
                  <a:pt x="3474" y="2582"/>
                  <a:pt x="3461" y="2618"/>
                  <a:pt x="3449" y="2651"/>
                </a:cubicBezTo>
                <a:cubicBezTo>
                  <a:pt x="3445" y="2664"/>
                  <a:pt x="3440" y="2676"/>
                  <a:pt x="3436" y="2687"/>
                </a:cubicBezTo>
                <a:lnTo>
                  <a:pt x="3436" y="2687"/>
                </a:lnTo>
                <a:cubicBezTo>
                  <a:pt x="3400" y="2753"/>
                  <a:pt x="3369" y="2818"/>
                  <a:pt x="3329" y="2881"/>
                </a:cubicBezTo>
                <a:cubicBezTo>
                  <a:pt x="3324" y="2889"/>
                  <a:pt x="3303" y="2918"/>
                  <a:pt x="3287" y="2941"/>
                </a:cubicBezTo>
                <a:lnTo>
                  <a:pt x="3287" y="2941"/>
                </a:lnTo>
                <a:cubicBezTo>
                  <a:pt x="3267" y="2964"/>
                  <a:pt x="3233" y="3004"/>
                  <a:pt x="3223" y="3014"/>
                </a:cubicBezTo>
                <a:cubicBezTo>
                  <a:pt x="3198" y="3041"/>
                  <a:pt x="3171" y="3068"/>
                  <a:pt x="3141" y="3094"/>
                </a:cubicBezTo>
                <a:cubicBezTo>
                  <a:pt x="3129" y="3108"/>
                  <a:pt x="3114" y="3119"/>
                  <a:pt x="3099" y="3134"/>
                </a:cubicBezTo>
                <a:cubicBezTo>
                  <a:pt x="3075" y="3155"/>
                  <a:pt x="3071" y="3163"/>
                  <a:pt x="3076" y="3163"/>
                </a:cubicBezTo>
                <a:cubicBezTo>
                  <a:pt x="3077" y="3163"/>
                  <a:pt x="3078" y="3163"/>
                  <a:pt x="3079" y="3162"/>
                </a:cubicBezTo>
                <a:lnTo>
                  <a:pt x="3079" y="3162"/>
                </a:lnTo>
                <a:cubicBezTo>
                  <a:pt x="3022" y="3203"/>
                  <a:pt x="2922" y="3245"/>
                  <a:pt x="2888" y="3262"/>
                </a:cubicBezTo>
                <a:cubicBezTo>
                  <a:pt x="2864" y="3275"/>
                  <a:pt x="2802" y="3297"/>
                  <a:pt x="2805" y="3297"/>
                </a:cubicBezTo>
                <a:cubicBezTo>
                  <a:pt x="2807" y="3297"/>
                  <a:pt x="2821" y="3292"/>
                  <a:pt x="2858" y="3281"/>
                </a:cubicBezTo>
                <a:lnTo>
                  <a:pt x="2858" y="3281"/>
                </a:lnTo>
                <a:cubicBezTo>
                  <a:pt x="2819" y="3294"/>
                  <a:pt x="2781" y="3309"/>
                  <a:pt x="2743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6" y="3395"/>
                </a:cubicBezTo>
                <a:lnTo>
                  <a:pt x="2436" y="3395"/>
                </a:lnTo>
                <a:cubicBezTo>
                  <a:pt x="2416" y="3397"/>
                  <a:pt x="2395" y="3400"/>
                  <a:pt x="2374" y="3401"/>
                </a:cubicBezTo>
                <a:cubicBezTo>
                  <a:pt x="2330" y="3406"/>
                  <a:pt x="2286" y="3406"/>
                  <a:pt x="2240" y="3408"/>
                </a:cubicBezTo>
                <a:cubicBezTo>
                  <a:pt x="2191" y="3408"/>
                  <a:pt x="2143" y="3406"/>
                  <a:pt x="2094" y="3403"/>
                </a:cubicBezTo>
                <a:cubicBezTo>
                  <a:pt x="2078" y="3402"/>
                  <a:pt x="2063" y="3400"/>
                  <a:pt x="2047" y="3399"/>
                </a:cubicBezTo>
                <a:lnTo>
                  <a:pt x="2047" y="3399"/>
                </a:lnTo>
                <a:cubicBezTo>
                  <a:pt x="1970" y="3377"/>
                  <a:pt x="1891" y="3367"/>
                  <a:pt x="1814" y="3340"/>
                </a:cubicBezTo>
                <a:cubicBezTo>
                  <a:pt x="1797" y="3334"/>
                  <a:pt x="1778" y="3325"/>
                  <a:pt x="1761" y="3321"/>
                </a:cubicBezTo>
                <a:cubicBezTo>
                  <a:pt x="1752" y="3318"/>
                  <a:pt x="1745" y="3316"/>
                  <a:pt x="1741" y="3315"/>
                </a:cubicBezTo>
                <a:lnTo>
                  <a:pt x="1741" y="3315"/>
                </a:lnTo>
                <a:cubicBezTo>
                  <a:pt x="1715" y="3301"/>
                  <a:pt x="1691" y="3283"/>
                  <a:pt x="1679" y="3277"/>
                </a:cubicBezTo>
                <a:cubicBezTo>
                  <a:pt x="1648" y="3260"/>
                  <a:pt x="1618" y="3241"/>
                  <a:pt x="1586" y="3220"/>
                </a:cubicBezTo>
                <a:cubicBezTo>
                  <a:pt x="1572" y="3210"/>
                  <a:pt x="1559" y="3199"/>
                  <a:pt x="1542" y="3191"/>
                </a:cubicBezTo>
                <a:cubicBezTo>
                  <a:pt x="1526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9" y="3175"/>
                  <a:pt x="1582" y="3218"/>
                  <a:pt x="1580" y="3218"/>
                </a:cubicBezTo>
                <a:cubicBezTo>
                  <a:pt x="1579" y="3218"/>
                  <a:pt x="1579" y="3218"/>
                  <a:pt x="1578" y="3218"/>
                </a:cubicBezTo>
                <a:cubicBezTo>
                  <a:pt x="1541" y="3218"/>
                  <a:pt x="1422" y="3070"/>
                  <a:pt x="1399" y="3045"/>
                </a:cubicBezTo>
                <a:cubicBezTo>
                  <a:pt x="1385" y="3030"/>
                  <a:pt x="1354" y="2977"/>
                  <a:pt x="1351" y="2977"/>
                </a:cubicBezTo>
                <a:cubicBezTo>
                  <a:pt x="1350" y="2977"/>
                  <a:pt x="1353" y="2985"/>
                  <a:pt x="1363" y="3005"/>
                </a:cubicBezTo>
                <a:cubicBezTo>
                  <a:pt x="1372" y="3024"/>
                  <a:pt x="1376" y="3032"/>
                  <a:pt x="1375" y="3032"/>
                </a:cubicBezTo>
                <a:cubicBezTo>
                  <a:pt x="1373" y="3032"/>
                  <a:pt x="1335" y="2962"/>
                  <a:pt x="1325" y="2946"/>
                </a:cubicBezTo>
                <a:cubicBezTo>
                  <a:pt x="1285" y="2881"/>
                  <a:pt x="1252" y="2814"/>
                  <a:pt x="1215" y="2747"/>
                </a:cubicBezTo>
                <a:lnTo>
                  <a:pt x="1215" y="2747"/>
                </a:lnTo>
                <a:cubicBezTo>
                  <a:pt x="1214" y="2744"/>
                  <a:pt x="1213" y="2740"/>
                  <a:pt x="1211" y="2736"/>
                </a:cubicBezTo>
                <a:cubicBezTo>
                  <a:pt x="1199" y="2702"/>
                  <a:pt x="1186" y="2668"/>
                  <a:pt x="1176" y="2634"/>
                </a:cubicBezTo>
                <a:cubicBezTo>
                  <a:pt x="1152" y="2559"/>
                  <a:pt x="1134" y="2481"/>
                  <a:pt x="1119" y="2403"/>
                </a:cubicBezTo>
                <a:cubicBezTo>
                  <a:pt x="1118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1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2"/>
                </a:cubicBezTo>
                <a:cubicBezTo>
                  <a:pt x="1107" y="2033"/>
                  <a:pt x="1111" y="1998"/>
                  <a:pt x="1114" y="1970"/>
                </a:cubicBezTo>
                <a:lnTo>
                  <a:pt x="1114" y="1970"/>
                </a:lnTo>
                <a:cubicBezTo>
                  <a:pt x="1118" y="1946"/>
                  <a:pt x="1123" y="1911"/>
                  <a:pt x="1125" y="1899"/>
                </a:cubicBezTo>
                <a:cubicBezTo>
                  <a:pt x="1144" y="1813"/>
                  <a:pt x="1169" y="1731"/>
                  <a:pt x="1197" y="1646"/>
                </a:cubicBezTo>
                <a:cubicBezTo>
                  <a:pt x="1199" y="1641"/>
                  <a:pt x="1200" y="1636"/>
                  <a:pt x="1201" y="1632"/>
                </a:cubicBezTo>
                <a:lnTo>
                  <a:pt x="1201" y="1632"/>
                </a:lnTo>
                <a:cubicBezTo>
                  <a:pt x="1203" y="1629"/>
                  <a:pt x="1205" y="1625"/>
                  <a:pt x="1207" y="1621"/>
                </a:cubicBezTo>
                <a:cubicBezTo>
                  <a:pt x="1228" y="1583"/>
                  <a:pt x="1247" y="1545"/>
                  <a:pt x="1268" y="1507"/>
                </a:cubicBezTo>
                <a:cubicBezTo>
                  <a:pt x="1289" y="1469"/>
                  <a:pt x="1315" y="1434"/>
                  <a:pt x="1338" y="1398"/>
                </a:cubicBezTo>
                <a:cubicBezTo>
                  <a:pt x="1341" y="1393"/>
                  <a:pt x="1343" y="1390"/>
                  <a:pt x="1345" y="1386"/>
                </a:cubicBezTo>
                <a:lnTo>
                  <a:pt x="1345" y="1386"/>
                </a:lnTo>
                <a:cubicBezTo>
                  <a:pt x="1346" y="1386"/>
                  <a:pt x="1346" y="1386"/>
                  <a:pt x="1346" y="1385"/>
                </a:cubicBezTo>
                <a:cubicBezTo>
                  <a:pt x="1400" y="1328"/>
                  <a:pt x="1455" y="1276"/>
                  <a:pt x="1512" y="1222"/>
                </a:cubicBezTo>
                <a:lnTo>
                  <a:pt x="1512" y="1222"/>
                </a:lnTo>
                <a:cubicBezTo>
                  <a:pt x="1525" y="1213"/>
                  <a:pt x="1537" y="1203"/>
                  <a:pt x="1551" y="1194"/>
                </a:cubicBezTo>
                <a:cubicBezTo>
                  <a:pt x="1589" y="1170"/>
                  <a:pt x="1629" y="1147"/>
                  <a:pt x="1669" y="1126"/>
                </a:cubicBezTo>
                <a:cubicBezTo>
                  <a:pt x="1681" y="1119"/>
                  <a:pt x="1698" y="1113"/>
                  <a:pt x="1711" y="1105"/>
                </a:cubicBezTo>
                <a:lnTo>
                  <a:pt x="1711" y="1105"/>
                </a:lnTo>
                <a:cubicBezTo>
                  <a:pt x="1754" y="1092"/>
                  <a:pt x="1796" y="1075"/>
                  <a:pt x="1839" y="1063"/>
                </a:cubicBezTo>
                <a:cubicBezTo>
                  <a:pt x="1883" y="1050"/>
                  <a:pt x="1928" y="1042"/>
                  <a:pt x="1972" y="1031"/>
                </a:cubicBezTo>
                <a:cubicBezTo>
                  <a:pt x="1977" y="1030"/>
                  <a:pt x="1984" y="1028"/>
                  <a:pt x="1991" y="1026"/>
                </a:cubicBezTo>
                <a:lnTo>
                  <a:pt x="1991" y="1026"/>
                </a:lnTo>
                <a:cubicBezTo>
                  <a:pt x="2008" y="1025"/>
                  <a:pt x="2026" y="1024"/>
                  <a:pt x="2044" y="1023"/>
                </a:cubicBezTo>
                <a:cubicBezTo>
                  <a:pt x="2066" y="1021"/>
                  <a:pt x="2088" y="1018"/>
                  <a:pt x="2110" y="1014"/>
                </a:cubicBezTo>
                <a:lnTo>
                  <a:pt x="2110" y="1014"/>
                </a:lnTo>
                <a:cubicBezTo>
                  <a:pt x="2131" y="1012"/>
                  <a:pt x="2153" y="1010"/>
                  <a:pt x="2174" y="1006"/>
                </a:cubicBezTo>
                <a:cubicBezTo>
                  <a:pt x="2179" y="1005"/>
                  <a:pt x="2184" y="1004"/>
                  <a:pt x="2190" y="1003"/>
                </a:cubicBezTo>
                <a:lnTo>
                  <a:pt x="2190" y="1003"/>
                </a:lnTo>
                <a:cubicBezTo>
                  <a:pt x="2199" y="1002"/>
                  <a:pt x="2230" y="999"/>
                  <a:pt x="2246" y="998"/>
                </a:cubicBezTo>
                <a:cubicBezTo>
                  <a:pt x="2294" y="993"/>
                  <a:pt x="2341" y="991"/>
                  <a:pt x="2389" y="989"/>
                </a:cubicBezTo>
                <a:close/>
                <a:moveTo>
                  <a:pt x="2432" y="0"/>
                </a:moveTo>
                <a:cubicBezTo>
                  <a:pt x="2284" y="0"/>
                  <a:pt x="2135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40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6"/>
                  <a:pt x="228" y="3406"/>
                  <a:pt x="895" y="3941"/>
                </a:cubicBezTo>
                <a:cubicBezTo>
                  <a:pt x="1282" y="4251"/>
                  <a:pt x="1776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4" y="1025"/>
                  <a:pt x="4005" y="604"/>
                  <a:pt x="3584" y="321"/>
                </a:cubicBezTo>
                <a:cubicBezTo>
                  <a:pt x="3238" y="89"/>
                  <a:pt x="2838" y="0"/>
                  <a:pt x="2432" y="0"/>
                </a:cubicBezTo>
                <a:close/>
              </a:path>
            </a:pathLst>
          </a:custGeom>
          <a:solidFill>
            <a:srgbClr val="484F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7" name="Google Shape;9887;p35"/>
          <p:cNvSpPr/>
          <p:nvPr/>
        </p:nvSpPr>
        <p:spPr>
          <a:xfrm>
            <a:off x="6649225" y="3670850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88" name="Google Shape;9888;p35"/>
          <p:cNvGrpSpPr/>
          <p:nvPr/>
        </p:nvGrpSpPr>
        <p:grpSpPr>
          <a:xfrm>
            <a:off x="6538223" y="163649"/>
            <a:ext cx="1356637" cy="1528669"/>
            <a:chOff x="6638425" y="262025"/>
            <a:chExt cx="1356637" cy="1528669"/>
          </a:xfrm>
        </p:grpSpPr>
        <p:sp>
          <p:nvSpPr>
            <p:cNvPr id="9889" name="Google Shape;9889;p35"/>
            <p:cNvSpPr/>
            <p:nvPr/>
          </p:nvSpPr>
          <p:spPr>
            <a:xfrm>
              <a:off x="6766473" y="490494"/>
              <a:ext cx="1228589" cy="1300201"/>
            </a:xfrm>
            <a:custGeom>
              <a:avLst/>
              <a:gdLst/>
              <a:ahLst/>
              <a:cxnLst/>
              <a:rect l="l" t="t" r="r" b="b"/>
              <a:pathLst>
                <a:path w="34244" h="36240" extrusionOk="0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0" name="Google Shape;9890;p35"/>
            <p:cNvSpPr/>
            <p:nvPr/>
          </p:nvSpPr>
          <p:spPr>
            <a:xfrm>
              <a:off x="6638425" y="262025"/>
              <a:ext cx="134038" cy="172571"/>
            </a:xfrm>
            <a:custGeom>
              <a:avLst/>
              <a:gdLst/>
              <a:ahLst/>
              <a:cxnLst/>
              <a:rect l="l" t="t" r="r" b="b"/>
              <a:pathLst>
                <a:path w="3736" h="4810" extrusionOk="0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1" name="Google Shape;9891;p35"/>
            <p:cNvSpPr/>
            <p:nvPr/>
          </p:nvSpPr>
          <p:spPr>
            <a:xfrm>
              <a:off x="6664042" y="326999"/>
              <a:ext cx="482409" cy="485494"/>
            </a:xfrm>
            <a:custGeom>
              <a:avLst/>
              <a:gdLst/>
              <a:ahLst/>
              <a:cxnLst/>
              <a:rect l="l" t="t" r="r" b="b"/>
              <a:pathLst>
                <a:path w="13446" h="13532" extrusionOk="0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2" name="Google Shape;9892;p35"/>
            <p:cNvSpPr/>
            <p:nvPr/>
          </p:nvSpPr>
          <p:spPr>
            <a:xfrm>
              <a:off x="6765827" y="474528"/>
              <a:ext cx="399891" cy="351671"/>
            </a:xfrm>
            <a:custGeom>
              <a:avLst/>
              <a:gdLst/>
              <a:ahLst/>
              <a:cxnLst/>
              <a:rect l="l" t="t" r="r" b="b"/>
              <a:pathLst>
                <a:path w="11146" h="9802" extrusionOk="0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Google Shape;1709;p13">
            <a:extLst>
              <a:ext uri="{FF2B5EF4-FFF2-40B4-BE49-F238E27FC236}">
                <a16:creationId xmlns:a16="http://schemas.microsoft.com/office/drawing/2014/main" id="{176933B0-426A-11EF-AFF4-43C07B07F5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6263" y="1881188"/>
            <a:ext cx="4541837" cy="1352550"/>
          </a:xfrm>
          <a:custGeom>
            <a:avLst/>
            <a:gdLst/>
            <a:ahLst/>
            <a:cxnLst/>
            <a:rect l="l" t="t" r="r" b="b"/>
            <a:pathLst>
              <a:path w="5796752" h="8371129" extrusionOk="0">
                <a:moveTo>
                  <a:pt x="1701496" y="8332202"/>
                </a:moveTo>
                <a:cubicBezTo>
                  <a:pt x="1660032" y="8332202"/>
                  <a:pt x="1620914" y="8327263"/>
                  <a:pt x="1576618" y="8313953"/>
                </a:cubicBezTo>
                <a:cubicBezTo>
                  <a:pt x="1499925" y="8289108"/>
                  <a:pt x="1329293" y="8016477"/>
                  <a:pt x="1260678" y="7810597"/>
                </a:cubicBezTo>
                <a:cubicBezTo>
                  <a:pt x="1165734" y="7523217"/>
                  <a:pt x="1218310" y="7431168"/>
                  <a:pt x="1161108" y="7419398"/>
                </a:cubicBezTo>
                <a:cubicBezTo>
                  <a:pt x="667916" y="7318560"/>
                  <a:pt x="247814" y="6958534"/>
                  <a:pt x="15874" y="6522901"/>
                </a:cubicBezTo>
                <a:cubicBezTo>
                  <a:pt x="-5528" y="6522901"/>
                  <a:pt x="908" y="6424456"/>
                  <a:pt x="908" y="136536"/>
                </a:cubicBezTo>
                <a:cubicBezTo>
                  <a:pt x="308216" y="98062"/>
                  <a:pt x="614972" y="68261"/>
                  <a:pt x="924007" y="68194"/>
                </a:cubicBezTo>
                <a:cubicBezTo>
                  <a:pt x="3234670" y="67658"/>
                  <a:pt x="4413524" y="-30619"/>
                  <a:pt x="5635451" y="9713"/>
                </a:cubicBezTo>
                <a:cubicBezTo>
                  <a:pt x="5696340" y="12091"/>
                  <a:pt x="5803033" y="5878240"/>
                  <a:pt x="5796463" y="8326225"/>
                </a:cubicBezTo>
                <a:cubicBezTo>
                  <a:pt x="5796463" y="8423648"/>
                  <a:pt x="4824274" y="8332202"/>
                  <a:pt x="1701496" y="833220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i-IN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</a:t>
            </a:r>
            <a:b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</a:t>
            </a:r>
            <a:r>
              <a:rPr lang="hi-IN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पाठ्यक्रम विवरण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800" b="1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        Syllabus Details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1658;p12"/>
          <p:cNvGrpSpPr/>
          <p:nvPr/>
        </p:nvGrpSpPr>
        <p:grpSpPr>
          <a:xfrm>
            <a:off x="1643042" y="142858"/>
            <a:ext cx="6000792" cy="1785950"/>
            <a:chOff x="1060591" y="-6804507"/>
            <a:chExt cx="16167412" cy="11103578"/>
          </a:xfrm>
        </p:grpSpPr>
        <p:sp>
          <p:nvSpPr>
            <p:cNvPr id="1659" name="Google Shape;1659;p12"/>
            <p:cNvSpPr/>
            <p:nvPr/>
          </p:nvSpPr>
          <p:spPr>
            <a:xfrm>
              <a:off x="1775639" y="-6157457"/>
              <a:ext cx="14714020" cy="9845009"/>
            </a:xfrm>
            <a:custGeom>
              <a:avLst/>
              <a:gdLst/>
              <a:ahLst/>
              <a:cxnLst/>
              <a:rect l="l" t="t" r="r" b="b"/>
              <a:pathLst>
                <a:path w="14714020" h="9845009" extrusionOk="0">
                  <a:moveTo>
                    <a:pt x="14616176" y="6125844"/>
                  </a:moveTo>
                  <a:cubicBezTo>
                    <a:pt x="14670473" y="7266737"/>
                    <a:pt x="14680622" y="8493660"/>
                    <a:pt x="14714021" y="9626247"/>
                  </a:cubicBezTo>
                  <a:cubicBezTo>
                    <a:pt x="13873303" y="9707548"/>
                    <a:pt x="12279405" y="9663200"/>
                    <a:pt x="9848655" y="9663200"/>
                  </a:cubicBezTo>
                  <a:cubicBezTo>
                    <a:pt x="4766725" y="9663200"/>
                    <a:pt x="1034968" y="9845010"/>
                    <a:pt x="316744" y="9845010"/>
                  </a:cubicBezTo>
                  <a:cubicBezTo>
                    <a:pt x="316744" y="8674737"/>
                    <a:pt x="-117428" y="1315285"/>
                    <a:pt x="30871" y="346187"/>
                  </a:cubicBezTo>
                  <a:cubicBezTo>
                    <a:pt x="2513209" y="86408"/>
                    <a:pt x="9865510" y="434061"/>
                    <a:pt x="14273697" y="0"/>
                  </a:cubicBezTo>
                  <a:cubicBezTo>
                    <a:pt x="14468476" y="2332595"/>
                    <a:pt x="14425084" y="4068418"/>
                    <a:pt x="14616176" y="6125844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0" name="Google Shape;1660;p12"/>
            <p:cNvSpPr/>
            <p:nvPr/>
          </p:nvSpPr>
          <p:spPr>
            <a:xfrm>
              <a:off x="1060591" y="-6804507"/>
              <a:ext cx="16167412" cy="11103578"/>
            </a:xfrm>
            <a:custGeom>
              <a:avLst/>
              <a:gdLst/>
              <a:ahLst/>
              <a:cxnLst/>
              <a:rect l="l" t="t" r="r" b="b"/>
              <a:pathLst>
                <a:path w="16167412" h="11103578" extrusionOk="0">
                  <a:moveTo>
                    <a:pt x="318499" y="11103578"/>
                  </a:moveTo>
                  <a:cubicBezTo>
                    <a:pt x="318499" y="8838582"/>
                    <a:pt x="-175655" y="2016365"/>
                    <a:pt x="67069" y="430530"/>
                  </a:cubicBezTo>
                  <a:cubicBezTo>
                    <a:pt x="3424636" y="79102"/>
                    <a:pt x="10194666" y="538457"/>
                    <a:pt x="15662756" y="0"/>
                  </a:cubicBezTo>
                  <a:cubicBezTo>
                    <a:pt x="15848097" y="2218673"/>
                    <a:pt x="16082115" y="7948008"/>
                    <a:pt x="16167413" y="10838780"/>
                  </a:cubicBezTo>
                  <a:cubicBezTo>
                    <a:pt x="15628489" y="10890900"/>
                    <a:pt x="15391362" y="10925677"/>
                    <a:pt x="13966662" y="10925677"/>
                  </a:cubicBezTo>
                  <a:cubicBezTo>
                    <a:pt x="2963882" y="10925698"/>
                    <a:pt x="2367709" y="11103578"/>
                    <a:pt x="318499" y="11103578"/>
                  </a:cubicBezTo>
                  <a:close/>
                  <a:moveTo>
                    <a:pt x="749229" y="1116953"/>
                  </a:moveTo>
                  <a:cubicBezTo>
                    <a:pt x="694000" y="3367249"/>
                    <a:pt x="1011517" y="8374808"/>
                    <a:pt x="1063105" y="10346092"/>
                  </a:cubicBezTo>
                  <a:cubicBezTo>
                    <a:pt x="13732732" y="10009653"/>
                    <a:pt x="13429582" y="10251312"/>
                    <a:pt x="15396826" y="10150314"/>
                  </a:cubicBezTo>
                  <a:cubicBezTo>
                    <a:pt x="15241707" y="4086317"/>
                    <a:pt x="15299424" y="8295839"/>
                    <a:pt x="15124454" y="3695537"/>
                  </a:cubicBezTo>
                  <a:cubicBezTo>
                    <a:pt x="15090055" y="2791440"/>
                    <a:pt x="15054636" y="1859894"/>
                    <a:pt x="14976310" y="819489"/>
                  </a:cubicBezTo>
                  <a:cubicBezTo>
                    <a:pt x="10501368" y="1203894"/>
                    <a:pt x="3478888" y="913425"/>
                    <a:pt x="749229" y="11169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1" name="Google Shape;1661;p12"/>
            <p:cNvSpPr/>
            <p:nvPr/>
          </p:nvSpPr>
          <p:spPr>
            <a:xfrm>
              <a:off x="1372894" y="-6472271"/>
              <a:ext cx="15528154" cy="10424244"/>
            </a:xfrm>
            <a:custGeom>
              <a:avLst/>
              <a:gdLst/>
              <a:ahLst/>
              <a:cxnLst/>
              <a:rect l="l" t="t" r="r" b="b"/>
              <a:pathLst>
                <a:path w="15528154" h="10424244" extrusionOk="0">
                  <a:moveTo>
                    <a:pt x="357069" y="10424244"/>
                  </a:moveTo>
                  <a:lnTo>
                    <a:pt x="332641" y="10424244"/>
                  </a:lnTo>
                  <a:lnTo>
                    <a:pt x="332641" y="10399816"/>
                  </a:lnTo>
                  <a:cubicBezTo>
                    <a:pt x="332641" y="7838222"/>
                    <a:pt x="208947" y="5728408"/>
                    <a:pt x="109570" y="4033114"/>
                  </a:cubicBezTo>
                  <a:cubicBezTo>
                    <a:pt x="48345" y="2988756"/>
                    <a:pt x="0" y="2163849"/>
                    <a:pt x="0" y="1541449"/>
                  </a:cubicBezTo>
                  <a:cubicBezTo>
                    <a:pt x="0" y="1447468"/>
                    <a:pt x="19365" y="1348802"/>
                    <a:pt x="38085" y="1253378"/>
                  </a:cubicBezTo>
                  <a:cubicBezTo>
                    <a:pt x="55873" y="1162794"/>
                    <a:pt x="74239" y="1069147"/>
                    <a:pt x="75193" y="982184"/>
                  </a:cubicBezTo>
                  <a:cubicBezTo>
                    <a:pt x="76570" y="856202"/>
                    <a:pt x="61914" y="728423"/>
                    <a:pt x="50144" y="625759"/>
                  </a:cubicBezTo>
                  <a:cubicBezTo>
                    <a:pt x="38529" y="524516"/>
                    <a:pt x="29358" y="444548"/>
                    <a:pt x="37108" y="393983"/>
                  </a:cubicBezTo>
                  <a:lnTo>
                    <a:pt x="39951" y="375351"/>
                  </a:lnTo>
                  <a:lnTo>
                    <a:pt x="58694" y="373374"/>
                  </a:lnTo>
                  <a:cubicBezTo>
                    <a:pt x="110125" y="368000"/>
                    <a:pt x="244567" y="366246"/>
                    <a:pt x="643697" y="361116"/>
                  </a:cubicBezTo>
                  <a:cubicBezTo>
                    <a:pt x="989662" y="356652"/>
                    <a:pt x="1512463" y="349902"/>
                    <a:pt x="2336104" y="336289"/>
                  </a:cubicBezTo>
                  <a:cubicBezTo>
                    <a:pt x="2570967" y="332402"/>
                    <a:pt x="2836276" y="316902"/>
                    <a:pt x="3117130" y="300491"/>
                  </a:cubicBezTo>
                  <a:cubicBezTo>
                    <a:pt x="3545706" y="275441"/>
                    <a:pt x="4031443" y="247060"/>
                    <a:pt x="4587688" y="247060"/>
                  </a:cubicBezTo>
                  <a:cubicBezTo>
                    <a:pt x="5299249" y="247060"/>
                    <a:pt x="5971460" y="262139"/>
                    <a:pt x="6683133" y="278084"/>
                  </a:cubicBezTo>
                  <a:cubicBezTo>
                    <a:pt x="8886038" y="327428"/>
                    <a:pt x="11163959" y="378504"/>
                    <a:pt x="15007086" y="117"/>
                  </a:cubicBezTo>
                  <a:cubicBezTo>
                    <a:pt x="15014236" y="-550"/>
                    <a:pt x="15021210" y="1649"/>
                    <a:pt x="15026717" y="6468"/>
                  </a:cubicBezTo>
                  <a:cubicBezTo>
                    <a:pt x="15039597" y="17660"/>
                    <a:pt x="15050701" y="27320"/>
                    <a:pt x="15075372" y="502087"/>
                  </a:cubicBezTo>
                  <a:cubicBezTo>
                    <a:pt x="15090473" y="792468"/>
                    <a:pt x="15107284" y="1192463"/>
                    <a:pt x="15126760" y="1655616"/>
                  </a:cubicBezTo>
                  <a:cubicBezTo>
                    <a:pt x="15147545" y="2149992"/>
                    <a:pt x="15171108" y="2710322"/>
                    <a:pt x="15198178" y="3269166"/>
                  </a:cubicBezTo>
                  <a:cubicBezTo>
                    <a:pt x="15246900" y="4275172"/>
                    <a:pt x="15332132" y="5273450"/>
                    <a:pt x="15388539" y="5934024"/>
                  </a:cubicBezTo>
                  <a:cubicBezTo>
                    <a:pt x="15408702" y="6170219"/>
                    <a:pt x="15424625" y="6356760"/>
                    <a:pt x="15433019" y="6476323"/>
                  </a:cubicBezTo>
                  <a:cubicBezTo>
                    <a:pt x="15457891" y="6830682"/>
                    <a:pt x="15448009" y="7201342"/>
                    <a:pt x="15438460" y="7559810"/>
                  </a:cubicBezTo>
                  <a:cubicBezTo>
                    <a:pt x="15431865" y="7807198"/>
                    <a:pt x="15425047" y="8063002"/>
                    <a:pt x="15429421" y="8314387"/>
                  </a:cubicBezTo>
                  <a:cubicBezTo>
                    <a:pt x="15435261" y="8648738"/>
                    <a:pt x="15458469" y="8993082"/>
                    <a:pt x="15480898" y="9326056"/>
                  </a:cubicBezTo>
                  <a:cubicBezTo>
                    <a:pt x="15499818" y="9606888"/>
                    <a:pt x="15519404" y="9897247"/>
                    <a:pt x="15527488" y="10171327"/>
                  </a:cubicBezTo>
                  <a:lnTo>
                    <a:pt x="15528155" y="10194156"/>
                  </a:lnTo>
                  <a:lnTo>
                    <a:pt x="15505415" y="10196355"/>
                  </a:lnTo>
                  <a:cubicBezTo>
                    <a:pt x="15158050" y="10229976"/>
                    <a:pt x="14679929" y="10218895"/>
                    <a:pt x="14074607" y="10204882"/>
                  </a:cubicBezTo>
                  <a:cubicBezTo>
                    <a:pt x="13733927" y="10196998"/>
                    <a:pt x="13347789" y="10188049"/>
                    <a:pt x="12925964" y="10185940"/>
                  </a:cubicBezTo>
                  <a:cubicBezTo>
                    <a:pt x="12580266" y="10184096"/>
                    <a:pt x="12202721" y="10198598"/>
                    <a:pt x="11802904" y="10213831"/>
                  </a:cubicBezTo>
                  <a:cubicBezTo>
                    <a:pt x="11352431" y="10230998"/>
                    <a:pt x="10886614" y="10248742"/>
                    <a:pt x="10375827" y="10248742"/>
                  </a:cubicBezTo>
                  <a:cubicBezTo>
                    <a:pt x="9628668" y="10248742"/>
                    <a:pt x="8913864" y="10240769"/>
                    <a:pt x="8222577" y="10233041"/>
                  </a:cubicBezTo>
                  <a:cubicBezTo>
                    <a:pt x="7204912" y="10221693"/>
                    <a:pt x="6243720" y="10210967"/>
                    <a:pt x="5380106" y="10229133"/>
                  </a:cubicBezTo>
                  <a:cubicBezTo>
                    <a:pt x="3660250" y="10265286"/>
                    <a:pt x="2290557" y="10334905"/>
                    <a:pt x="1384216" y="10380985"/>
                  </a:cubicBezTo>
                  <a:cubicBezTo>
                    <a:pt x="890041" y="10406101"/>
                    <a:pt x="532972" y="10424244"/>
                    <a:pt x="357069" y="10424244"/>
                  </a:cubicBezTo>
                  <a:close/>
                  <a:moveTo>
                    <a:pt x="83521" y="420409"/>
                  </a:moveTo>
                  <a:cubicBezTo>
                    <a:pt x="81056" y="466778"/>
                    <a:pt x="89317" y="538662"/>
                    <a:pt x="98666" y="620229"/>
                  </a:cubicBezTo>
                  <a:cubicBezTo>
                    <a:pt x="110592" y="724248"/>
                    <a:pt x="125448" y="853693"/>
                    <a:pt x="124049" y="982739"/>
                  </a:cubicBezTo>
                  <a:cubicBezTo>
                    <a:pt x="123050" y="1074188"/>
                    <a:pt x="104240" y="1170078"/>
                    <a:pt x="86031" y="1262815"/>
                  </a:cubicBezTo>
                  <a:cubicBezTo>
                    <a:pt x="67754" y="1355952"/>
                    <a:pt x="48856" y="1452243"/>
                    <a:pt x="48856" y="1541471"/>
                  </a:cubicBezTo>
                  <a:cubicBezTo>
                    <a:pt x="48856" y="2162450"/>
                    <a:pt x="97179" y="2986713"/>
                    <a:pt x="158359" y="4030271"/>
                  </a:cubicBezTo>
                  <a:cubicBezTo>
                    <a:pt x="257470" y="5720813"/>
                    <a:pt x="380720" y="7823276"/>
                    <a:pt x="381497" y="10375300"/>
                  </a:cubicBezTo>
                  <a:cubicBezTo>
                    <a:pt x="563773" y="10373767"/>
                    <a:pt x="910271" y="10356157"/>
                    <a:pt x="1381796" y="10332196"/>
                  </a:cubicBezTo>
                  <a:cubicBezTo>
                    <a:pt x="2288425" y="10286116"/>
                    <a:pt x="3658563" y="10216474"/>
                    <a:pt x="5379151" y="10180277"/>
                  </a:cubicBezTo>
                  <a:cubicBezTo>
                    <a:pt x="6243520" y="10162111"/>
                    <a:pt x="7205135" y="10172837"/>
                    <a:pt x="8223177" y="10184207"/>
                  </a:cubicBezTo>
                  <a:cubicBezTo>
                    <a:pt x="8914330" y="10191913"/>
                    <a:pt x="9629023" y="10199886"/>
                    <a:pt x="10375894" y="10199886"/>
                  </a:cubicBezTo>
                  <a:cubicBezTo>
                    <a:pt x="10885726" y="10199886"/>
                    <a:pt x="11351077" y="10182164"/>
                    <a:pt x="11801106" y="10165020"/>
                  </a:cubicBezTo>
                  <a:cubicBezTo>
                    <a:pt x="12201455" y="10149764"/>
                    <a:pt x="12579644" y="10135329"/>
                    <a:pt x="12926275" y="10137106"/>
                  </a:cubicBezTo>
                  <a:cubicBezTo>
                    <a:pt x="13348567" y="10139216"/>
                    <a:pt x="13734927" y="10148165"/>
                    <a:pt x="14075806" y="10156049"/>
                  </a:cubicBezTo>
                  <a:cubicBezTo>
                    <a:pt x="14666295" y="10169706"/>
                    <a:pt x="15135443" y="10180565"/>
                    <a:pt x="15478033" y="10149853"/>
                  </a:cubicBezTo>
                  <a:cubicBezTo>
                    <a:pt x="15469639" y="9884144"/>
                    <a:pt x="15451450" y="9614416"/>
                    <a:pt x="15432241" y="9329343"/>
                  </a:cubicBezTo>
                  <a:cubicBezTo>
                    <a:pt x="15409745" y="8995747"/>
                    <a:pt x="15386495" y="8650803"/>
                    <a:pt x="15380654" y="8315231"/>
                  </a:cubicBezTo>
                  <a:cubicBezTo>
                    <a:pt x="15376257" y="8062802"/>
                    <a:pt x="15383075" y="7806421"/>
                    <a:pt x="15389692" y="7558500"/>
                  </a:cubicBezTo>
                  <a:cubicBezTo>
                    <a:pt x="15399219" y="7201209"/>
                    <a:pt x="15409057" y="6831748"/>
                    <a:pt x="15384363" y="6479721"/>
                  </a:cubicBezTo>
                  <a:cubicBezTo>
                    <a:pt x="15375992" y="6360535"/>
                    <a:pt x="15360091" y="6174150"/>
                    <a:pt x="15339927" y="5938155"/>
                  </a:cubicBezTo>
                  <a:cubicBezTo>
                    <a:pt x="15283498" y="5277226"/>
                    <a:pt x="15198200" y="4278414"/>
                    <a:pt x="15149455" y="3271520"/>
                  </a:cubicBezTo>
                  <a:cubicBezTo>
                    <a:pt x="15122385" y="2712521"/>
                    <a:pt x="15098824" y="2152101"/>
                    <a:pt x="15078015" y="1657659"/>
                  </a:cubicBezTo>
                  <a:cubicBezTo>
                    <a:pt x="15044416" y="858756"/>
                    <a:pt x="15015192" y="163361"/>
                    <a:pt x="14993584" y="50505"/>
                  </a:cubicBezTo>
                  <a:cubicBezTo>
                    <a:pt x="11158563" y="427271"/>
                    <a:pt x="8882907" y="376261"/>
                    <a:pt x="6682045" y="326939"/>
                  </a:cubicBezTo>
                  <a:cubicBezTo>
                    <a:pt x="5970661" y="310995"/>
                    <a:pt x="5298717" y="295938"/>
                    <a:pt x="4587710" y="295938"/>
                  </a:cubicBezTo>
                  <a:cubicBezTo>
                    <a:pt x="4032886" y="295938"/>
                    <a:pt x="3547904" y="324274"/>
                    <a:pt x="3119995" y="349302"/>
                  </a:cubicBezTo>
                  <a:cubicBezTo>
                    <a:pt x="2838586" y="365735"/>
                    <a:pt x="2572810" y="381280"/>
                    <a:pt x="2336926" y="385189"/>
                  </a:cubicBezTo>
                  <a:cubicBezTo>
                    <a:pt x="1513174" y="398802"/>
                    <a:pt x="990306" y="405530"/>
                    <a:pt x="644318" y="410016"/>
                  </a:cubicBezTo>
                  <a:cubicBezTo>
                    <a:pt x="299930" y="414436"/>
                    <a:pt x="147500" y="416412"/>
                    <a:pt x="83521" y="420409"/>
                  </a:cubicBezTo>
                  <a:close/>
                </a:path>
              </a:pathLst>
            </a:custGeom>
            <a:solidFill>
              <a:srgbClr val="25364E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62" name="Google Shape;1662;p12"/>
          <p:cNvSpPr txBox="1"/>
          <p:nvPr/>
        </p:nvSpPr>
        <p:spPr>
          <a:xfrm>
            <a:off x="1301105" y="519113"/>
            <a:ext cx="65418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dirty="0">
                <a:solidFill>
                  <a:schemeClr val="tx1"/>
                </a:solidFill>
                <a:latin typeface="Fredoka One"/>
                <a:sym typeface="Fredoka One"/>
              </a:rPr>
              <a:t>Grade IX</a:t>
            </a:r>
            <a:endParaRPr sz="700" dirty="0">
              <a:solidFill>
                <a:schemeClr val="tx1"/>
              </a:solidFill>
            </a:endParaRPr>
          </a:p>
        </p:txBody>
      </p:sp>
      <p:grpSp>
        <p:nvGrpSpPr>
          <p:cNvPr id="3" name="Google Shape;1663;p12"/>
          <p:cNvGrpSpPr/>
          <p:nvPr/>
        </p:nvGrpSpPr>
        <p:grpSpPr>
          <a:xfrm>
            <a:off x="612301" y="2633188"/>
            <a:ext cx="2282063" cy="518067"/>
            <a:chOff x="0" y="-28575"/>
            <a:chExt cx="6085500" cy="1381512"/>
          </a:xfrm>
        </p:grpSpPr>
        <p:sp>
          <p:nvSpPr>
            <p:cNvPr id="1664" name="Google Shape;1664;p12"/>
            <p:cNvSpPr txBox="1"/>
            <p:nvPr/>
          </p:nvSpPr>
          <p:spPr>
            <a:xfrm>
              <a:off x="0" y="1022590"/>
              <a:ext cx="6085500" cy="3303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254000" marR="0" lvl="1" indent="-1270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5364E"/>
                </a:buClr>
                <a:buSzPts val="1200"/>
                <a:buFont typeface="Arial"/>
                <a:buChar char="•"/>
              </a:pPr>
              <a:endParaRPr sz="700"/>
            </a:p>
          </p:txBody>
        </p:sp>
        <p:sp>
          <p:nvSpPr>
            <p:cNvPr id="1665" name="Google Shape;1665;p12"/>
            <p:cNvSpPr txBox="1"/>
            <p:nvPr/>
          </p:nvSpPr>
          <p:spPr>
            <a:xfrm>
              <a:off x="0" y="-28575"/>
              <a:ext cx="6085500" cy="3303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700"/>
            </a:p>
          </p:txBody>
        </p:sp>
      </p:grpSp>
      <p:grpSp>
        <p:nvGrpSpPr>
          <p:cNvPr id="4" name="Google Shape;1666;p12"/>
          <p:cNvGrpSpPr/>
          <p:nvPr/>
        </p:nvGrpSpPr>
        <p:grpSpPr>
          <a:xfrm>
            <a:off x="3430982" y="2633188"/>
            <a:ext cx="2282063" cy="518067"/>
            <a:chOff x="0" y="-28575"/>
            <a:chExt cx="6085500" cy="1381512"/>
          </a:xfrm>
        </p:grpSpPr>
        <p:sp>
          <p:nvSpPr>
            <p:cNvPr id="1667" name="Google Shape;1667;p12"/>
            <p:cNvSpPr txBox="1"/>
            <p:nvPr/>
          </p:nvSpPr>
          <p:spPr>
            <a:xfrm>
              <a:off x="0" y="1022590"/>
              <a:ext cx="6085500" cy="3303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254000" marR="0" lvl="1" indent="-1270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5364E"/>
                </a:buClr>
                <a:buSzPts val="1200"/>
                <a:buFont typeface="Arial"/>
                <a:buChar char="•"/>
              </a:pPr>
              <a:endParaRPr sz="700"/>
            </a:p>
          </p:txBody>
        </p:sp>
        <p:sp>
          <p:nvSpPr>
            <p:cNvPr id="1668" name="Google Shape;1668;p12"/>
            <p:cNvSpPr txBox="1"/>
            <p:nvPr/>
          </p:nvSpPr>
          <p:spPr>
            <a:xfrm>
              <a:off x="0" y="-28575"/>
              <a:ext cx="6085500" cy="3303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700"/>
            </a:p>
          </p:txBody>
        </p:sp>
      </p:grpSp>
      <p:grpSp>
        <p:nvGrpSpPr>
          <p:cNvPr id="5" name="Google Shape;1669;p12"/>
          <p:cNvGrpSpPr/>
          <p:nvPr/>
        </p:nvGrpSpPr>
        <p:grpSpPr>
          <a:xfrm>
            <a:off x="6249662" y="2633188"/>
            <a:ext cx="2282063" cy="518067"/>
            <a:chOff x="0" y="-28575"/>
            <a:chExt cx="6085500" cy="1381512"/>
          </a:xfrm>
        </p:grpSpPr>
        <p:sp>
          <p:nvSpPr>
            <p:cNvPr id="1670" name="Google Shape;1670;p12"/>
            <p:cNvSpPr txBox="1"/>
            <p:nvPr/>
          </p:nvSpPr>
          <p:spPr>
            <a:xfrm>
              <a:off x="0" y="1022590"/>
              <a:ext cx="6085500" cy="3303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254000" marR="0" lvl="1" indent="-1270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5364E"/>
                </a:buClr>
                <a:buSzPts val="1200"/>
                <a:buFont typeface="Arial"/>
                <a:buChar char="•"/>
              </a:pPr>
              <a:endParaRPr sz="700"/>
            </a:p>
          </p:txBody>
        </p:sp>
        <p:sp>
          <p:nvSpPr>
            <p:cNvPr id="1671" name="Google Shape;1671;p12"/>
            <p:cNvSpPr txBox="1"/>
            <p:nvPr/>
          </p:nvSpPr>
          <p:spPr>
            <a:xfrm>
              <a:off x="0" y="-28575"/>
              <a:ext cx="6085500" cy="3303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700"/>
            </a:p>
          </p:txBody>
        </p:sp>
      </p:grpSp>
      <p:sp>
        <p:nvSpPr>
          <p:cNvPr id="1672" name="Google Shape;1672;p12"/>
          <p:cNvSpPr/>
          <p:nvPr/>
        </p:nvSpPr>
        <p:spPr>
          <a:xfrm rot="-1301707">
            <a:off x="7763116" y="1158236"/>
            <a:ext cx="2168750" cy="729428"/>
          </a:xfrm>
          <a:custGeom>
            <a:avLst/>
            <a:gdLst/>
            <a:ahLst/>
            <a:cxnLst/>
            <a:rect l="l" t="t" r="r" b="b"/>
            <a:pathLst>
              <a:path w="4333601" h="1457545" extrusionOk="0">
                <a:moveTo>
                  <a:pt x="4157575" y="1195608"/>
                </a:moveTo>
                <a:cubicBezTo>
                  <a:pt x="4344674" y="1088062"/>
                  <a:pt x="4326681" y="1102847"/>
                  <a:pt x="4272736" y="1023664"/>
                </a:cubicBezTo>
                <a:cubicBezTo>
                  <a:pt x="4227563" y="961201"/>
                  <a:pt x="4173601" y="906599"/>
                  <a:pt x="4119214" y="852345"/>
                </a:cubicBezTo>
                <a:cubicBezTo>
                  <a:pt x="4338200" y="693303"/>
                  <a:pt x="4312952" y="752226"/>
                  <a:pt x="4131079" y="494704"/>
                </a:cubicBezTo>
                <a:cubicBezTo>
                  <a:pt x="4234765" y="433647"/>
                  <a:pt x="4313247" y="406064"/>
                  <a:pt x="4270154" y="358508"/>
                </a:cubicBezTo>
                <a:cubicBezTo>
                  <a:pt x="4153051" y="189931"/>
                  <a:pt x="4194281" y="240576"/>
                  <a:pt x="4213834" y="174061"/>
                </a:cubicBezTo>
                <a:cubicBezTo>
                  <a:pt x="4223403" y="153550"/>
                  <a:pt x="4234436" y="135337"/>
                  <a:pt x="4245816" y="115485"/>
                </a:cubicBezTo>
                <a:cubicBezTo>
                  <a:pt x="4268490" y="82055"/>
                  <a:pt x="4292775" y="1249"/>
                  <a:pt x="4230492" y="0"/>
                </a:cubicBezTo>
                <a:cubicBezTo>
                  <a:pt x="3610891" y="34134"/>
                  <a:pt x="502857" y="110184"/>
                  <a:pt x="502276" y="110167"/>
                </a:cubicBezTo>
                <a:cubicBezTo>
                  <a:pt x="394725" y="116197"/>
                  <a:pt x="173780" y="68068"/>
                  <a:pt x="93427" y="138904"/>
                </a:cubicBezTo>
                <a:cubicBezTo>
                  <a:pt x="67668" y="161870"/>
                  <a:pt x="86172" y="189054"/>
                  <a:pt x="116811" y="262606"/>
                </a:cubicBezTo>
                <a:cubicBezTo>
                  <a:pt x="137638" y="325936"/>
                  <a:pt x="109626" y="311212"/>
                  <a:pt x="43122" y="338934"/>
                </a:cubicBezTo>
                <a:cubicBezTo>
                  <a:pt x="-54106" y="371827"/>
                  <a:pt x="89110" y="442870"/>
                  <a:pt x="151584" y="543042"/>
                </a:cubicBezTo>
                <a:cubicBezTo>
                  <a:pt x="-13657" y="754438"/>
                  <a:pt x="-62921" y="665095"/>
                  <a:pt x="184970" y="921115"/>
                </a:cubicBezTo>
                <a:cubicBezTo>
                  <a:pt x="-34579" y="1178906"/>
                  <a:pt x="-83462" y="1063385"/>
                  <a:pt x="174630" y="1240978"/>
                </a:cubicBezTo>
                <a:cubicBezTo>
                  <a:pt x="88790" y="1358277"/>
                  <a:pt x="30928" y="1428948"/>
                  <a:pt x="55577" y="1457546"/>
                </a:cubicBezTo>
                <a:cubicBezTo>
                  <a:pt x="509851" y="1308022"/>
                  <a:pt x="3184829" y="1407447"/>
                  <a:pt x="4244767" y="1409581"/>
                </a:cubicBezTo>
                <a:cubicBezTo>
                  <a:pt x="4420252" y="1366901"/>
                  <a:pt x="4306149" y="1298842"/>
                  <a:pt x="4157575" y="1195608"/>
                </a:cubicBezTo>
                <a:close/>
              </a:path>
            </a:pathLst>
          </a:custGeom>
          <a:solidFill>
            <a:srgbClr val="FC8023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" name="Google Shape;1673;p12"/>
          <p:cNvGrpSpPr/>
          <p:nvPr/>
        </p:nvGrpSpPr>
        <p:grpSpPr>
          <a:xfrm rot="-1306680">
            <a:off x="7762738" y="1157062"/>
            <a:ext cx="2166743" cy="728768"/>
            <a:chOff x="15525952" y="2313905"/>
            <a:chExt cx="4333618" cy="1457580"/>
          </a:xfrm>
        </p:grpSpPr>
        <p:sp>
          <p:nvSpPr>
            <p:cNvPr id="1674" name="Google Shape;1674;p12"/>
            <p:cNvSpPr/>
            <p:nvPr/>
          </p:nvSpPr>
          <p:spPr>
            <a:xfrm>
              <a:off x="16045499" y="2415265"/>
              <a:ext cx="418654" cy="1290703"/>
            </a:xfrm>
            <a:custGeom>
              <a:avLst/>
              <a:gdLst/>
              <a:ahLst/>
              <a:cxnLst/>
              <a:rect l="l" t="t" r="r" b="b"/>
              <a:pathLst>
                <a:path w="418654" h="1290703" extrusionOk="0">
                  <a:moveTo>
                    <a:pt x="416870" y="1169622"/>
                  </a:moveTo>
                  <a:cubicBezTo>
                    <a:pt x="405958" y="1159661"/>
                    <a:pt x="387280" y="1134386"/>
                    <a:pt x="305574" y="1063143"/>
                  </a:cubicBezTo>
                  <a:cubicBezTo>
                    <a:pt x="293388" y="1052522"/>
                    <a:pt x="260852" y="1035221"/>
                    <a:pt x="272032" y="1007682"/>
                  </a:cubicBezTo>
                  <a:cubicBezTo>
                    <a:pt x="293978" y="953618"/>
                    <a:pt x="308504" y="956360"/>
                    <a:pt x="386292" y="843408"/>
                  </a:cubicBezTo>
                  <a:cubicBezTo>
                    <a:pt x="389629" y="838584"/>
                    <a:pt x="388320" y="843729"/>
                    <a:pt x="405386" y="828007"/>
                  </a:cubicBezTo>
                  <a:cubicBezTo>
                    <a:pt x="298120" y="737710"/>
                    <a:pt x="327078" y="734951"/>
                    <a:pt x="282103" y="713207"/>
                  </a:cubicBezTo>
                  <a:cubicBezTo>
                    <a:pt x="274832" y="709693"/>
                    <a:pt x="256986" y="684062"/>
                    <a:pt x="255495" y="665720"/>
                  </a:cubicBezTo>
                  <a:cubicBezTo>
                    <a:pt x="253597" y="642415"/>
                    <a:pt x="262290" y="642042"/>
                    <a:pt x="268522" y="633087"/>
                  </a:cubicBezTo>
                  <a:cubicBezTo>
                    <a:pt x="274026" y="607873"/>
                    <a:pt x="306701" y="577861"/>
                    <a:pt x="313904" y="557497"/>
                  </a:cubicBezTo>
                  <a:cubicBezTo>
                    <a:pt x="317951" y="546044"/>
                    <a:pt x="329998" y="547293"/>
                    <a:pt x="364173" y="506418"/>
                  </a:cubicBezTo>
                  <a:cubicBezTo>
                    <a:pt x="373959" y="494713"/>
                    <a:pt x="383137" y="482332"/>
                    <a:pt x="393546" y="471052"/>
                  </a:cubicBezTo>
                  <a:cubicBezTo>
                    <a:pt x="349716" y="430368"/>
                    <a:pt x="385252" y="476353"/>
                    <a:pt x="348200" y="426272"/>
                  </a:cubicBezTo>
                  <a:cubicBezTo>
                    <a:pt x="341717" y="417517"/>
                    <a:pt x="331420" y="411687"/>
                    <a:pt x="324157" y="403392"/>
                  </a:cubicBezTo>
                  <a:cubicBezTo>
                    <a:pt x="317266" y="395531"/>
                    <a:pt x="297124" y="351567"/>
                    <a:pt x="289011" y="346135"/>
                  </a:cubicBezTo>
                  <a:cubicBezTo>
                    <a:pt x="268678" y="332530"/>
                    <a:pt x="265332" y="316227"/>
                    <a:pt x="249142" y="299125"/>
                  </a:cubicBezTo>
                  <a:cubicBezTo>
                    <a:pt x="242234" y="291837"/>
                    <a:pt x="237242" y="281807"/>
                    <a:pt x="242130" y="270250"/>
                  </a:cubicBezTo>
                  <a:cubicBezTo>
                    <a:pt x="242936" y="268341"/>
                    <a:pt x="240458" y="245521"/>
                    <a:pt x="257879" y="237982"/>
                  </a:cubicBezTo>
                  <a:cubicBezTo>
                    <a:pt x="265419" y="234719"/>
                    <a:pt x="271417" y="226311"/>
                    <a:pt x="280231" y="214268"/>
                  </a:cubicBezTo>
                  <a:cubicBezTo>
                    <a:pt x="288881" y="202468"/>
                    <a:pt x="320534" y="189939"/>
                    <a:pt x="329236" y="178182"/>
                  </a:cubicBezTo>
                  <a:cubicBezTo>
                    <a:pt x="419392" y="56328"/>
                    <a:pt x="460622" y="123485"/>
                    <a:pt x="360100" y="29457"/>
                  </a:cubicBezTo>
                  <a:cubicBezTo>
                    <a:pt x="347134" y="17336"/>
                    <a:pt x="347073" y="11583"/>
                    <a:pt x="336421" y="0"/>
                  </a:cubicBezTo>
                  <a:cubicBezTo>
                    <a:pt x="210148" y="3184"/>
                    <a:pt x="111906" y="5631"/>
                    <a:pt x="51365" y="7123"/>
                  </a:cubicBezTo>
                  <a:cubicBezTo>
                    <a:pt x="88582" y="39400"/>
                    <a:pt x="141322" y="71504"/>
                    <a:pt x="143125" y="86601"/>
                  </a:cubicBezTo>
                  <a:cubicBezTo>
                    <a:pt x="129162" y="120717"/>
                    <a:pt x="74420" y="151372"/>
                    <a:pt x="32878" y="210121"/>
                  </a:cubicBezTo>
                  <a:cubicBezTo>
                    <a:pt x="66411" y="279516"/>
                    <a:pt x="93410" y="260254"/>
                    <a:pt x="111914" y="285208"/>
                  </a:cubicBezTo>
                  <a:cubicBezTo>
                    <a:pt x="161863" y="352582"/>
                    <a:pt x="191445" y="349267"/>
                    <a:pt x="121570" y="428415"/>
                  </a:cubicBezTo>
                  <a:cubicBezTo>
                    <a:pt x="-14523" y="582564"/>
                    <a:pt x="-3585" y="540196"/>
                    <a:pt x="39690" y="590138"/>
                  </a:cubicBezTo>
                  <a:cubicBezTo>
                    <a:pt x="41641" y="592386"/>
                    <a:pt x="43287" y="595179"/>
                    <a:pt x="45723" y="596654"/>
                  </a:cubicBezTo>
                  <a:cubicBezTo>
                    <a:pt x="75642" y="614832"/>
                    <a:pt x="109895" y="663273"/>
                    <a:pt x="119533" y="667204"/>
                  </a:cubicBezTo>
                  <a:cubicBezTo>
                    <a:pt x="123225" y="668713"/>
                    <a:pt x="127637" y="671976"/>
                    <a:pt x="128859" y="675455"/>
                  </a:cubicBezTo>
                  <a:cubicBezTo>
                    <a:pt x="134596" y="691724"/>
                    <a:pt x="165573" y="704930"/>
                    <a:pt x="171181" y="716487"/>
                  </a:cubicBezTo>
                  <a:cubicBezTo>
                    <a:pt x="194417" y="764408"/>
                    <a:pt x="177282" y="767453"/>
                    <a:pt x="164706" y="777431"/>
                  </a:cubicBezTo>
                  <a:cubicBezTo>
                    <a:pt x="164342" y="778637"/>
                    <a:pt x="135818" y="822671"/>
                    <a:pt x="117955" y="835746"/>
                  </a:cubicBezTo>
                  <a:cubicBezTo>
                    <a:pt x="79638" y="863798"/>
                    <a:pt x="4892" y="961158"/>
                    <a:pt x="4406" y="961731"/>
                  </a:cubicBezTo>
                  <a:cubicBezTo>
                    <a:pt x="-5847" y="973973"/>
                    <a:pt x="-3559" y="971336"/>
                    <a:pt x="71040" y="1048314"/>
                  </a:cubicBezTo>
                  <a:cubicBezTo>
                    <a:pt x="74853" y="1052236"/>
                    <a:pt x="72981" y="1063524"/>
                    <a:pt x="142691" y="1125154"/>
                  </a:cubicBezTo>
                  <a:cubicBezTo>
                    <a:pt x="144919" y="1127124"/>
                    <a:pt x="147259" y="1129432"/>
                    <a:pt x="149955" y="1130325"/>
                  </a:cubicBezTo>
                  <a:cubicBezTo>
                    <a:pt x="218261" y="1152997"/>
                    <a:pt x="188662" y="1239546"/>
                    <a:pt x="114679" y="1274322"/>
                  </a:cubicBezTo>
                  <a:cubicBezTo>
                    <a:pt x="107165" y="1277853"/>
                    <a:pt x="110068" y="1283250"/>
                    <a:pt x="101453" y="1290703"/>
                  </a:cubicBezTo>
                  <a:cubicBezTo>
                    <a:pt x="166821" y="1287615"/>
                    <a:pt x="236089" y="1285020"/>
                    <a:pt x="308703" y="1282860"/>
                  </a:cubicBezTo>
                  <a:cubicBezTo>
                    <a:pt x="325726" y="1254713"/>
                    <a:pt x="417399" y="1170107"/>
                    <a:pt x="416870" y="1169622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5" name="Google Shape;1675;p12"/>
            <p:cNvSpPr/>
            <p:nvPr/>
          </p:nvSpPr>
          <p:spPr>
            <a:xfrm>
              <a:off x="17989505" y="2366277"/>
              <a:ext cx="364342" cy="1334259"/>
            </a:xfrm>
            <a:custGeom>
              <a:avLst/>
              <a:gdLst/>
              <a:ahLst/>
              <a:cxnLst/>
              <a:rect l="l" t="t" r="r" b="b"/>
              <a:pathLst>
                <a:path w="364342" h="1334259" extrusionOk="0">
                  <a:moveTo>
                    <a:pt x="270338" y="1310070"/>
                  </a:moveTo>
                  <a:cubicBezTo>
                    <a:pt x="330341" y="1245568"/>
                    <a:pt x="306324" y="1265984"/>
                    <a:pt x="362314" y="1219989"/>
                  </a:cubicBezTo>
                  <a:cubicBezTo>
                    <a:pt x="347051" y="1206601"/>
                    <a:pt x="339805" y="1193144"/>
                    <a:pt x="285106" y="1143531"/>
                  </a:cubicBezTo>
                  <a:cubicBezTo>
                    <a:pt x="224540" y="1088608"/>
                    <a:pt x="205412" y="1082344"/>
                    <a:pt x="215821" y="1056678"/>
                  </a:cubicBezTo>
                  <a:cubicBezTo>
                    <a:pt x="235513" y="1008133"/>
                    <a:pt x="256765" y="995734"/>
                    <a:pt x="302952" y="931484"/>
                  </a:cubicBezTo>
                  <a:cubicBezTo>
                    <a:pt x="352797" y="862054"/>
                    <a:pt x="314844" y="908621"/>
                    <a:pt x="349174" y="876995"/>
                  </a:cubicBezTo>
                  <a:cubicBezTo>
                    <a:pt x="337431" y="867112"/>
                    <a:pt x="278346" y="814550"/>
                    <a:pt x="270554" y="801968"/>
                  </a:cubicBezTo>
                  <a:cubicBezTo>
                    <a:pt x="250576" y="769744"/>
                    <a:pt x="223344" y="762343"/>
                    <a:pt x="221489" y="759644"/>
                  </a:cubicBezTo>
                  <a:cubicBezTo>
                    <a:pt x="206105" y="737250"/>
                    <a:pt x="186769" y="704392"/>
                    <a:pt x="207786" y="687316"/>
                  </a:cubicBezTo>
                  <a:cubicBezTo>
                    <a:pt x="216194" y="680488"/>
                    <a:pt x="211479" y="670293"/>
                    <a:pt x="223535" y="660913"/>
                  </a:cubicBezTo>
                  <a:cubicBezTo>
                    <a:pt x="230598" y="640150"/>
                    <a:pt x="250282" y="627396"/>
                    <a:pt x="257683" y="606485"/>
                  </a:cubicBezTo>
                  <a:cubicBezTo>
                    <a:pt x="259972" y="600004"/>
                    <a:pt x="267573" y="594945"/>
                    <a:pt x="273570" y="590329"/>
                  </a:cubicBezTo>
                  <a:cubicBezTo>
                    <a:pt x="298636" y="571050"/>
                    <a:pt x="318285" y="540682"/>
                    <a:pt x="337318" y="520040"/>
                  </a:cubicBezTo>
                  <a:cubicBezTo>
                    <a:pt x="293505" y="479373"/>
                    <a:pt x="329032" y="525341"/>
                    <a:pt x="291971" y="475260"/>
                  </a:cubicBezTo>
                  <a:cubicBezTo>
                    <a:pt x="285488" y="466506"/>
                    <a:pt x="275191" y="460675"/>
                    <a:pt x="267928" y="452380"/>
                  </a:cubicBezTo>
                  <a:cubicBezTo>
                    <a:pt x="261038" y="444519"/>
                    <a:pt x="240904" y="400555"/>
                    <a:pt x="232783" y="395123"/>
                  </a:cubicBezTo>
                  <a:cubicBezTo>
                    <a:pt x="212449" y="381518"/>
                    <a:pt x="209104" y="365215"/>
                    <a:pt x="192913" y="348113"/>
                  </a:cubicBezTo>
                  <a:cubicBezTo>
                    <a:pt x="186006" y="340825"/>
                    <a:pt x="181013" y="330795"/>
                    <a:pt x="185902" y="319238"/>
                  </a:cubicBezTo>
                  <a:cubicBezTo>
                    <a:pt x="187167" y="316244"/>
                    <a:pt x="185806" y="312227"/>
                    <a:pt x="186638" y="308939"/>
                  </a:cubicBezTo>
                  <a:cubicBezTo>
                    <a:pt x="192151" y="287360"/>
                    <a:pt x="197663" y="291247"/>
                    <a:pt x="209841" y="281477"/>
                  </a:cubicBezTo>
                  <a:cubicBezTo>
                    <a:pt x="242628" y="238537"/>
                    <a:pt x="261168" y="243153"/>
                    <a:pt x="272990" y="227179"/>
                  </a:cubicBezTo>
                  <a:cubicBezTo>
                    <a:pt x="315832" y="169272"/>
                    <a:pt x="320495" y="183579"/>
                    <a:pt x="364342" y="134036"/>
                  </a:cubicBezTo>
                  <a:cubicBezTo>
                    <a:pt x="360390" y="130557"/>
                    <a:pt x="299208" y="76423"/>
                    <a:pt x="291416" y="63851"/>
                  </a:cubicBezTo>
                  <a:cubicBezTo>
                    <a:pt x="264392" y="20251"/>
                    <a:pt x="250004" y="40381"/>
                    <a:pt x="228024" y="0"/>
                  </a:cubicBezTo>
                  <a:cubicBezTo>
                    <a:pt x="153642" y="2126"/>
                    <a:pt x="78714" y="4243"/>
                    <a:pt x="3682" y="6343"/>
                  </a:cubicBezTo>
                  <a:cubicBezTo>
                    <a:pt x="17307" y="20338"/>
                    <a:pt x="42624" y="44676"/>
                    <a:pt x="88950" y="87373"/>
                  </a:cubicBezTo>
                  <a:cubicBezTo>
                    <a:pt x="148693" y="142504"/>
                    <a:pt x="184680" y="108961"/>
                    <a:pt x="47469" y="236012"/>
                  </a:cubicBezTo>
                  <a:cubicBezTo>
                    <a:pt x="44245" y="261018"/>
                    <a:pt x="13589" y="244819"/>
                    <a:pt x="59577" y="299924"/>
                  </a:cubicBezTo>
                  <a:cubicBezTo>
                    <a:pt x="68903" y="311090"/>
                    <a:pt x="103529" y="322518"/>
                    <a:pt x="112196" y="334214"/>
                  </a:cubicBezTo>
                  <a:cubicBezTo>
                    <a:pt x="172727" y="415852"/>
                    <a:pt x="198330" y="395522"/>
                    <a:pt x="81904" y="521376"/>
                  </a:cubicBezTo>
                  <a:cubicBezTo>
                    <a:pt x="18989" y="589401"/>
                    <a:pt x="20748" y="586572"/>
                    <a:pt x="9472" y="609192"/>
                  </a:cubicBezTo>
                  <a:cubicBezTo>
                    <a:pt x="45502" y="641799"/>
                    <a:pt x="42156" y="643317"/>
                    <a:pt x="45996" y="645660"/>
                  </a:cubicBezTo>
                  <a:cubicBezTo>
                    <a:pt x="75915" y="663837"/>
                    <a:pt x="110168" y="712279"/>
                    <a:pt x="119806" y="716209"/>
                  </a:cubicBezTo>
                  <a:cubicBezTo>
                    <a:pt x="123506" y="717719"/>
                    <a:pt x="127909" y="720981"/>
                    <a:pt x="129140" y="724461"/>
                  </a:cubicBezTo>
                  <a:cubicBezTo>
                    <a:pt x="138223" y="750152"/>
                    <a:pt x="189386" y="751384"/>
                    <a:pt x="182054" y="813604"/>
                  </a:cubicBezTo>
                  <a:cubicBezTo>
                    <a:pt x="147541" y="839451"/>
                    <a:pt x="145140" y="865047"/>
                    <a:pt x="118237" y="884743"/>
                  </a:cubicBezTo>
                  <a:cubicBezTo>
                    <a:pt x="94419" y="902174"/>
                    <a:pt x="21658" y="983014"/>
                    <a:pt x="12124" y="1002927"/>
                  </a:cubicBezTo>
                  <a:cubicBezTo>
                    <a:pt x="952" y="1026250"/>
                    <a:pt x="-26237" y="996619"/>
                    <a:pt x="71330" y="1097311"/>
                  </a:cubicBezTo>
                  <a:cubicBezTo>
                    <a:pt x="74753" y="1100860"/>
                    <a:pt x="75802" y="1106682"/>
                    <a:pt x="79148" y="1110343"/>
                  </a:cubicBezTo>
                  <a:cubicBezTo>
                    <a:pt x="86498" y="1118378"/>
                    <a:pt x="140746" y="1176181"/>
                    <a:pt x="150253" y="1179339"/>
                  </a:cubicBezTo>
                  <a:cubicBezTo>
                    <a:pt x="161140" y="1182958"/>
                    <a:pt x="188571" y="1201274"/>
                    <a:pt x="185026" y="1211313"/>
                  </a:cubicBezTo>
                  <a:cubicBezTo>
                    <a:pt x="202785" y="1257099"/>
                    <a:pt x="171219" y="1275667"/>
                    <a:pt x="160047" y="1288638"/>
                  </a:cubicBezTo>
                  <a:cubicBezTo>
                    <a:pt x="133604" y="1319362"/>
                    <a:pt x="111320" y="1322408"/>
                    <a:pt x="109960" y="1327319"/>
                  </a:cubicBezTo>
                  <a:cubicBezTo>
                    <a:pt x="109466" y="1329089"/>
                    <a:pt x="108842" y="1330616"/>
                    <a:pt x="108131" y="1332004"/>
                  </a:cubicBezTo>
                  <a:cubicBezTo>
                    <a:pt x="155965" y="1332733"/>
                    <a:pt x="203643" y="1333488"/>
                    <a:pt x="251131" y="1334260"/>
                  </a:cubicBezTo>
                  <a:cubicBezTo>
                    <a:pt x="250438" y="1330390"/>
                    <a:pt x="258056" y="1323275"/>
                    <a:pt x="270338" y="1310070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6" name="Google Shape;1676;p12"/>
            <p:cNvSpPr/>
            <p:nvPr/>
          </p:nvSpPr>
          <p:spPr>
            <a:xfrm>
              <a:off x="18592401" y="2348030"/>
              <a:ext cx="421722" cy="1363664"/>
            </a:xfrm>
            <a:custGeom>
              <a:avLst/>
              <a:gdLst/>
              <a:ahLst/>
              <a:cxnLst/>
              <a:rect l="l" t="t" r="r" b="b"/>
              <a:pathLst>
                <a:path w="421722" h="1363664" extrusionOk="0">
                  <a:moveTo>
                    <a:pt x="375796" y="1276005"/>
                  </a:moveTo>
                  <a:cubicBezTo>
                    <a:pt x="377806" y="1272491"/>
                    <a:pt x="386274" y="1273003"/>
                    <a:pt x="387522" y="1271372"/>
                  </a:cubicBezTo>
                  <a:cubicBezTo>
                    <a:pt x="397403" y="1258435"/>
                    <a:pt x="411140" y="1249308"/>
                    <a:pt x="421584" y="1236969"/>
                  </a:cubicBezTo>
                  <a:cubicBezTo>
                    <a:pt x="401303" y="1210931"/>
                    <a:pt x="400887" y="1222983"/>
                    <a:pt x="399500" y="1218254"/>
                  </a:cubicBezTo>
                  <a:cubicBezTo>
                    <a:pt x="392887" y="1195868"/>
                    <a:pt x="357187" y="1179522"/>
                    <a:pt x="355107" y="1172173"/>
                  </a:cubicBezTo>
                  <a:cubicBezTo>
                    <a:pt x="347861" y="1146577"/>
                    <a:pt x="308105" y="1116130"/>
                    <a:pt x="298571" y="1103306"/>
                  </a:cubicBezTo>
                  <a:cubicBezTo>
                    <a:pt x="290779" y="1092816"/>
                    <a:pt x="285267" y="1080175"/>
                    <a:pt x="272586" y="1073988"/>
                  </a:cubicBezTo>
                  <a:cubicBezTo>
                    <a:pt x="237424" y="999213"/>
                    <a:pt x="238793" y="1037980"/>
                    <a:pt x="325959" y="915658"/>
                  </a:cubicBezTo>
                  <a:cubicBezTo>
                    <a:pt x="333690" y="904803"/>
                    <a:pt x="344767" y="896378"/>
                    <a:pt x="353902" y="886444"/>
                  </a:cubicBezTo>
                  <a:cubicBezTo>
                    <a:pt x="372996" y="865689"/>
                    <a:pt x="376654" y="848137"/>
                    <a:pt x="399214" y="833664"/>
                  </a:cubicBezTo>
                  <a:cubicBezTo>
                    <a:pt x="407301" y="828467"/>
                    <a:pt x="403903" y="821821"/>
                    <a:pt x="421723" y="808415"/>
                  </a:cubicBezTo>
                  <a:cubicBezTo>
                    <a:pt x="352082" y="738430"/>
                    <a:pt x="215998" y="634745"/>
                    <a:pt x="272344" y="591179"/>
                  </a:cubicBezTo>
                  <a:cubicBezTo>
                    <a:pt x="272898" y="590746"/>
                    <a:pt x="352983" y="487963"/>
                    <a:pt x="356598" y="487217"/>
                  </a:cubicBezTo>
                  <a:cubicBezTo>
                    <a:pt x="372901" y="483841"/>
                    <a:pt x="374747" y="464258"/>
                    <a:pt x="388831" y="458410"/>
                  </a:cubicBezTo>
                  <a:cubicBezTo>
                    <a:pt x="399700" y="453890"/>
                    <a:pt x="395496" y="442220"/>
                    <a:pt x="400246" y="442385"/>
                  </a:cubicBezTo>
                  <a:cubicBezTo>
                    <a:pt x="407656" y="442636"/>
                    <a:pt x="407760" y="436936"/>
                    <a:pt x="408644" y="432615"/>
                  </a:cubicBezTo>
                  <a:cubicBezTo>
                    <a:pt x="387748" y="413674"/>
                    <a:pt x="388918" y="414056"/>
                    <a:pt x="374097" y="397501"/>
                  </a:cubicBezTo>
                  <a:cubicBezTo>
                    <a:pt x="372537" y="395757"/>
                    <a:pt x="305998" y="358985"/>
                    <a:pt x="296092" y="345849"/>
                  </a:cubicBezTo>
                  <a:cubicBezTo>
                    <a:pt x="280422" y="325060"/>
                    <a:pt x="280950" y="299108"/>
                    <a:pt x="298501" y="275542"/>
                  </a:cubicBezTo>
                  <a:cubicBezTo>
                    <a:pt x="308139" y="262597"/>
                    <a:pt x="303780" y="250788"/>
                    <a:pt x="315810" y="248246"/>
                  </a:cubicBezTo>
                  <a:cubicBezTo>
                    <a:pt x="316815" y="248038"/>
                    <a:pt x="312612" y="252818"/>
                    <a:pt x="339411" y="208524"/>
                  </a:cubicBezTo>
                  <a:cubicBezTo>
                    <a:pt x="343943" y="201037"/>
                    <a:pt x="342141" y="214268"/>
                    <a:pt x="375986" y="171163"/>
                  </a:cubicBezTo>
                  <a:cubicBezTo>
                    <a:pt x="388502" y="155224"/>
                    <a:pt x="219950" y="69291"/>
                    <a:pt x="240596" y="0"/>
                  </a:cubicBezTo>
                  <a:cubicBezTo>
                    <a:pt x="178088" y="1944"/>
                    <a:pt x="113951" y="3896"/>
                    <a:pt x="48583" y="5865"/>
                  </a:cubicBezTo>
                  <a:cubicBezTo>
                    <a:pt x="82142" y="34194"/>
                    <a:pt x="70658" y="39227"/>
                    <a:pt x="137205" y="89655"/>
                  </a:cubicBezTo>
                  <a:cubicBezTo>
                    <a:pt x="276911" y="195527"/>
                    <a:pt x="132845" y="231734"/>
                    <a:pt x="116481" y="257027"/>
                  </a:cubicBezTo>
                  <a:cubicBezTo>
                    <a:pt x="101435" y="280271"/>
                    <a:pt x="77635" y="297130"/>
                    <a:pt x="67668" y="324123"/>
                  </a:cubicBezTo>
                  <a:cubicBezTo>
                    <a:pt x="67477" y="324635"/>
                    <a:pt x="66931" y="325077"/>
                    <a:pt x="66584" y="325563"/>
                  </a:cubicBezTo>
                  <a:cubicBezTo>
                    <a:pt x="72391" y="330621"/>
                    <a:pt x="65718" y="356859"/>
                    <a:pt x="76508" y="371766"/>
                  </a:cubicBezTo>
                  <a:cubicBezTo>
                    <a:pt x="77921" y="373727"/>
                    <a:pt x="80270" y="375280"/>
                    <a:pt x="80963" y="377414"/>
                  </a:cubicBezTo>
                  <a:cubicBezTo>
                    <a:pt x="92811" y="413639"/>
                    <a:pt x="131822" y="426446"/>
                    <a:pt x="142864" y="491876"/>
                  </a:cubicBezTo>
                  <a:cubicBezTo>
                    <a:pt x="143540" y="495867"/>
                    <a:pt x="144719" y="503060"/>
                    <a:pt x="143514" y="503555"/>
                  </a:cubicBezTo>
                  <a:cubicBezTo>
                    <a:pt x="129569" y="509264"/>
                    <a:pt x="152823" y="506669"/>
                    <a:pt x="103801" y="547814"/>
                  </a:cubicBezTo>
                  <a:cubicBezTo>
                    <a:pt x="108022" y="568655"/>
                    <a:pt x="82064" y="569679"/>
                    <a:pt x="28188" y="643968"/>
                  </a:cubicBezTo>
                  <a:cubicBezTo>
                    <a:pt x="38199" y="652202"/>
                    <a:pt x="41363" y="650423"/>
                    <a:pt x="42750" y="653538"/>
                  </a:cubicBezTo>
                  <a:cubicBezTo>
                    <a:pt x="48964" y="667533"/>
                    <a:pt x="164584" y="788494"/>
                    <a:pt x="180766" y="806749"/>
                  </a:cubicBezTo>
                  <a:cubicBezTo>
                    <a:pt x="203179" y="832033"/>
                    <a:pt x="193030" y="851104"/>
                    <a:pt x="173390" y="857204"/>
                  </a:cubicBezTo>
                  <a:cubicBezTo>
                    <a:pt x="168909" y="871320"/>
                    <a:pt x="165373" y="868700"/>
                    <a:pt x="151887" y="888266"/>
                  </a:cubicBezTo>
                  <a:cubicBezTo>
                    <a:pt x="128979" y="921515"/>
                    <a:pt x="107069" y="927068"/>
                    <a:pt x="106228" y="932109"/>
                  </a:cubicBezTo>
                  <a:cubicBezTo>
                    <a:pt x="104486" y="942616"/>
                    <a:pt x="27617" y="1017729"/>
                    <a:pt x="15448" y="1039794"/>
                  </a:cubicBezTo>
                  <a:cubicBezTo>
                    <a:pt x="-2051" y="1071507"/>
                    <a:pt x="-13553" y="1034345"/>
                    <a:pt x="31629" y="1086509"/>
                  </a:cubicBezTo>
                  <a:cubicBezTo>
                    <a:pt x="33579" y="1088756"/>
                    <a:pt x="35226" y="1091550"/>
                    <a:pt x="37662" y="1093033"/>
                  </a:cubicBezTo>
                  <a:cubicBezTo>
                    <a:pt x="67581" y="1111211"/>
                    <a:pt x="101834" y="1159652"/>
                    <a:pt x="111472" y="1163583"/>
                  </a:cubicBezTo>
                  <a:cubicBezTo>
                    <a:pt x="115164" y="1165092"/>
                    <a:pt x="119575" y="1168355"/>
                    <a:pt x="120806" y="1171834"/>
                  </a:cubicBezTo>
                  <a:cubicBezTo>
                    <a:pt x="128390" y="1193283"/>
                    <a:pt x="155969" y="1192216"/>
                    <a:pt x="168528" y="1225386"/>
                  </a:cubicBezTo>
                  <a:cubicBezTo>
                    <a:pt x="197312" y="1232119"/>
                    <a:pt x="208726" y="1267468"/>
                    <a:pt x="181763" y="1286278"/>
                  </a:cubicBezTo>
                  <a:cubicBezTo>
                    <a:pt x="177923" y="1288951"/>
                    <a:pt x="142518" y="1332264"/>
                    <a:pt x="124178" y="1349487"/>
                  </a:cubicBezTo>
                  <a:cubicBezTo>
                    <a:pt x="119757" y="1353635"/>
                    <a:pt x="116464" y="1357296"/>
                    <a:pt x="113898" y="1360567"/>
                  </a:cubicBezTo>
                  <a:cubicBezTo>
                    <a:pt x="172489" y="1361617"/>
                    <a:pt x="230273" y="1362650"/>
                    <a:pt x="287061" y="1363665"/>
                  </a:cubicBezTo>
                  <a:cubicBezTo>
                    <a:pt x="303381" y="1346563"/>
                    <a:pt x="375709" y="1276153"/>
                    <a:pt x="375796" y="1276005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7" name="Google Shape;1677;p12"/>
            <p:cNvSpPr/>
            <p:nvPr/>
          </p:nvSpPr>
          <p:spPr>
            <a:xfrm>
              <a:off x="19544964" y="2313905"/>
              <a:ext cx="263225" cy="825629"/>
            </a:xfrm>
            <a:custGeom>
              <a:avLst/>
              <a:gdLst/>
              <a:ahLst/>
              <a:cxnLst/>
              <a:rect l="l" t="t" r="r" b="b"/>
              <a:pathLst>
                <a:path w="263225" h="825629" extrusionOk="0">
                  <a:moveTo>
                    <a:pt x="31358" y="21475"/>
                  </a:moveTo>
                  <a:cubicBezTo>
                    <a:pt x="28030" y="25197"/>
                    <a:pt x="23436" y="27418"/>
                    <a:pt x="21469" y="32841"/>
                  </a:cubicBezTo>
                  <a:cubicBezTo>
                    <a:pt x="15818" y="48450"/>
                    <a:pt x="-2305" y="41969"/>
                    <a:pt x="11051" y="52415"/>
                  </a:cubicBezTo>
                  <a:cubicBezTo>
                    <a:pt x="54708" y="86549"/>
                    <a:pt x="36030" y="87963"/>
                    <a:pt x="105844" y="140873"/>
                  </a:cubicBezTo>
                  <a:cubicBezTo>
                    <a:pt x="242240" y="244237"/>
                    <a:pt x="100167" y="281061"/>
                    <a:pt x="85719" y="303377"/>
                  </a:cubicBezTo>
                  <a:cubicBezTo>
                    <a:pt x="71115" y="325945"/>
                    <a:pt x="47999" y="342309"/>
                    <a:pt x="38326" y="368521"/>
                  </a:cubicBezTo>
                  <a:cubicBezTo>
                    <a:pt x="38144" y="369015"/>
                    <a:pt x="37616" y="369449"/>
                    <a:pt x="37269" y="369918"/>
                  </a:cubicBezTo>
                  <a:cubicBezTo>
                    <a:pt x="42903" y="374829"/>
                    <a:pt x="36428" y="400303"/>
                    <a:pt x="46907" y="414776"/>
                  </a:cubicBezTo>
                  <a:cubicBezTo>
                    <a:pt x="48276" y="416676"/>
                    <a:pt x="50556" y="418186"/>
                    <a:pt x="51241" y="420259"/>
                  </a:cubicBezTo>
                  <a:cubicBezTo>
                    <a:pt x="56831" y="437361"/>
                    <a:pt x="70369" y="449326"/>
                    <a:pt x="79374" y="464198"/>
                  </a:cubicBezTo>
                  <a:cubicBezTo>
                    <a:pt x="92072" y="485186"/>
                    <a:pt x="103123" y="481204"/>
                    <a:pt x="103521" y="510140"/>
                  </a:cubicBezTo>
                  <a:cubicBezTo>
                    <a:pt x="107473" y="512170"/>
                    <a:pt x="107855" y="515433"/>
                    <a:pt x="108505" y="525402"/>
                  </a:cubicBezTo>
                  <a:cubicBezTo>
                    <a:pt x="108643" y="527450"/>
                    <a:pt x="110984" y="529289"/>
                    <a:pt x="111348" y="531389"/>
                  </a:cubicBezTo>
                  <a:cubicBezTo>
                    <a:pt x="111998" y="535259"/>
                    <a:pt x="113150" y="542243"/>
                    <a:pt x="111972" y="542721"/>
                  </a:cubicBezTo>
                  <a:cubicBezTo>
                    <a:pt x="98494" y="548239"/>
                    <a:pt x="121020" y="545749"/>
                    <a:pt x="73411" y="585696"/>
                  </a:cubicBezTo>
                  <a:cubicBezTo>
                    <a:pt x="77519" y="606034"/>
                    <a:pt x="52636" y="606468"/>
                    <a:pt x="0" y="679047"/>
                  </a:cubicBezTo>
                  <a:cubicBezTo>
                    <a:pt x="9725" y="687047"/>
                    <a:pt x="12793" y="685320"/>
                    <a:pt x="14136" y="688340"/>
                  </a:cubicBezTo>
                  <a:cubicBezTo>
                    <a:pt x="19163" y="699637"/>
                    <a:pt x="115118" y="801838"/>
                    <a:pt x="137488" y="825630"/>
                  </a:cubicBezTo>
                  <a:cubicBezTo>
                    <a:pt x="315521" y="699333"/>
                    <a:pt x="282889" y="736547"/>
                    <a:pt x="112093" y="494704"/>
                  </a:cubicBezTo>
                  <a:cubicBezTo>
                    <a:pt x="215779" y="433647"/>
                    <a:pt x="294260" y="406064"/>
                    <a:pt x="251167" y="358508"/>
                  </a:cubicBezTo>
                  <a:cubicBezTo>
                    <a:pt x="134065" y="189931"/>
                    <a:pt x="175294" y="240576"/>
                    <a:pt x="194848" y="174061"/>
                  </a:cubicBezTo>
                  <a:cubicBezTo>
                    <a:pt x="204416" y="153550"/>
                    <a:pt x="215449" y="135337"/>
                    <a:pt x="226829" y="115485"/>
                  </a:cubicBezTo>
                  <a:cubicBezTo>
                    <a:pt x="249503" y="82055"/>
                    <a:pt x="273788" y="1249"/>
                    <a:pt x="211506" y="0"/>
                  </a:cubicBezTo>
                  <a:cubicBezTo>
                    <a:pt x="167736" y="2412"/>
                    <a:pt x="111538" y="5032"/>
                    <a:pt x="44914" y="7818"/>
                  </a:cubicBezTo>
                  <a:cubicBezTo>
                    <a:pt x="42105" y="10473"/>
                    <a:pt x="37382" y="14715"/>
                    <a:pt x="31358" y="21475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8" name="Google Shape;1678;p12"/>
            <p:cNvSpPr/>
            <p:nvPr/>
          </p:nvSpPr>
          <p:spPr>
            <a:xfrm>
              <a:off x="18921368" y="2336404"/>
              <a:ext cx="414672" cy="1381200"/>
            </a:xfrm>
            <a:custGeom>
              <a:avLst/>
              <a:gdLst/>
              <a:ahLst/>
              <a:cxnLst/>
              <a:rect l="l" t="t" r="r" b="b"/>
              <a:pathLst>
                <a:path w="414672" h="1381200" extrusionOk="0">
                  <a:moveTo>
                    <a:pt x="389608" y="1287450"/>
                  </a:moveTo>
                  <a:cubicBezTo>
                    <a:pt x="417811" y="1263181"/>
                    <a:pt x="415670" y="1267737"/>
                    <a:pt x="412940" y="1265246"/>
                  </a:cubicBezTo>
                  <a:cubicBezTo>
                    <a:pt x="401699" y="1254991"/>
                    <a:pt x="382466" y="1228952"/>
                    <a:pt x="298316" y="1155574"/>
                  </a:cubicBezTo>
                  <a:cubicBezTo>
                    <a:pt x="285766" y="1144642"/>
                    <a:pt x="252267" y="1126811"/>
                    <a:pt x="263769" y="1098456"/>
                  </a:cubicBezTo>
                  <a:cubicBezTo>
                    <a:pt x="286355" y="1042779"/>
                    <a:pt x="301341" y="1045581"/>
                    <a:pt x="381452" y="929263"/>
                  </a:cubicBezTo>
                  <a:cubicBezTo>
                    <a:pt x="384884" y="924300"/>
                    <a:pt x="383541" y="929592"/>
                    <a:pt x="401118" y="913402"/>
                  </a:cubicBezTo>
                  <a:cubicBezTo>
                    <a:pt x="290637" y="820398"/>
                    <a:pt x="320452" y="817552"/>
                    <a:pt x="274135" y="795157"/>
                  </a:cubicBezTo>
                  <a:cubicBezTo>
                    <a:pt x="266646" y="791539"/>
                    <a:pt x="248263" y="765145"/>
                    <a:pt x="246729" y="746247"/>
                  </a:cubicBezTo>
                  <a:cubicBezTo>
                    <a:pt x="244770" y="722239"/>
                    <a:pt x="253715" y="721866"/>
                    <a:pt x="260137" y="712643"/>
                  </a:cubicBezTo>
                  <a:cubicBezTo>
                    <a:pt x="265805" y="686665"/>
                    <a:pt x="299460" y="655768"/>
                    <a:pt x="306879" y="634788"/>
                  </a:cubicBezTo>
                  <a:cubicBezTo>
                    <a:pt x="311048" y="622996"/>
                    <a:pt x="323460" y="624281"/>
                    <a:pt x="358657" y="582173"/>
                  </a:cubicBezTo>
                  <a:cubicBezTo>
                    <a:pt x="368729" y="570121"/>
                    <a:pt x="378185" y="557367"/>
                    <a:pt x="388906" y="545749"/>
                  </a:cubicBezTo>
                  <a:cubicBezTo>
                    <a:pt x="343767" y="503858"/>
                    <a:pt x="380369" y="551206"/>
                    <a:pt x="342190" y="499633"/>
                  </a:cubicBezTo>
                  <a:cubicBezTo>
                    <a:pt x="335516" y="490618"/>
                    <a:pt x="324907" y="484605"/>
                    <a:pt x="317428" y="476067"/>
                  </a:cubicBezTo>
                  <a:cubicBezTo>
                    <a:pt x="310329" y="467963"/>
                    <a:pt x="289588" y="422689"/>
                    <a:pt x="281225" y="417092"/>
                  </a:cubicBezTo>
                  <a:cubicBezTo>
                    <a:pt x="260285" y="403080"/>
                    <a:pt x="256844" y="386290"/>
                    <a:pt x="240159" y="368677"/>
                  </a:cubicBezTo>
                  <a:cubicBezTo>
                    <a:pt x="233043" y="361172"/>
                    <a:pt x="227904" y="350838"/>
                    <a:pt x="232940" y="338942"/>
                  </a:cubicBezTo>
                  <a:cubicBezTo>
                    <a:pt x="233772" y="336973"/>
                    <a:pt x="231223" y="313468"/>
                    <a:pt x="249156" y="305711"/>
                  </a:cubicBezTo>
                  <a:cubicBezTo>
                    <a:pt x="257026" y="302318"/>
                    <a:pt x="263413" y="293251"/>
                    <a:pt x="272176" y="281295"/>
                  </a:cubicBezTo>
                  <a:cubicBezTo>
                    <a:pt x="281086" y="269139"/>
                    <a:pt x="313683" y="256237"/>
                    <a:pt x="322645" y="244133"/>
                  </a:cubicBezTo>
                  <a:cubicBezTo>
                    <a:pt x="415124" y="119138"/>
                    <a:pt x="458070" y="187892"/>
                    <a:pt x="354428" y="90948"/>
                  </a:cubicBezTo>
                  <a:cubicBezTo>
                    <a:pt x="336010" y="73725"/>
                    <a:pt x="333505" y="53257"/>
                    <a:pt x="295621" y="34932"/>
                  </a:cubicBezTo>
                  <a:cubicBezTo>
                    <a:pt x="290230" y="32320"/>
                    <a:pt x="278260" y="17379"/>
                    <a:pt x="271994" y="0"/>
                  </a:cubicBezTo>
                  <a:cubicBezTo>
                    <a:pt x="195246" y="2594"/>
                    <a:pt x="113835" y="5258"/>
                    <a:pt x="28697" y="7956"/>
                  </a:cubicBezTo>
                  <a:cubicBezTo>
                    <a:pt x="13625" y="23791"/>
                    <a:pt x="32961" y="7670"/>
                    <a:pt x="6647" y="30680"/>
                  </a:cubicBezTo>
                  <a:cubicBezTo>
                    <a:pt x="-3597" y="39643"/>
                    <a:pt x="-17526" y="28112"/>
                    <a:pt x="97211" y="133906"/>
                  </a:cubicBezTo>
                  <a:cubicBezTo>
                    <a:pt x="155645" y="187839"/>
                    <a:pt x="189881" y="155111"/>
                    <a:pt x="56934" y="278224"/>
                  </a:cubicBezTo>
                  <a:cubicBezTo>
                    <a:pt x="53806" y="302501"/>
                    <a:pt x="24043" y="286779"/>
                    <a:pt x="68696" y="340278"/>
                  </a:cubicBezTo>
                  <a:cubicBezTo>
                    <a:pt x="77744" y="351116"/>
                    <a:pt x="111365" y="362222"/>
                    <a:pt x="119780" y="373571"/>
                  </a:cubicBezTo>
                  <a:cubicBezTo>
                    <a:pt x="159589" y="427270"/>
                    <a:pt x="167459" y="421734"/>
                    <a:pt x="165370" y="437881"/>
                  </a:cubicBezTo>
                  <a:cubicBezTo>
                    <a:pt x="198279" y="465343"/>
                    <a:pt x="48189" y="584099"/>
                    <a:pt x="20047" y="640549"/>
                  </a:cubicBezTo>
                  <a:cubicBezTo>
                    <a:pt x="55036" y="672210"/>
                    <a:pt x="51777" y="673685"/>
                    <a:pt x="55505" y="675950"/>
                  </a:cubicBezTo>
                  <a:cubicBezTo>
                    <a:pt x="84557" y="693598"/>
                    <a:pt x="117813" y="740634"/>
                    <a:pt x="127165" y="744443"/>
                  </a:cubicBezTo>
                  <a:cubicBezTo>
                    <a:pt x="130753" y="745909"/>
                    <a:pt x="135035" y="749076"/>
                    <a:pt x="136222" y="752460"/>
                  </a:cubicBezTo>
                  <a:cubicBezTo>
                    <a:pt x="145037" y="777405"/>
                    <a:pt x="194717" y="778602"/>
                    <a:pt x="187593" y="839018"/>
                  </a:cubicBezTo>
                  <a:cubicBezTo>
                    <a:pt x="154146" y="864058"/>
                    <a:pt x="151710" y="888995"/>
                    <a:pt x="125639" y="908092"/>
                  </a:cubicBezTo>
                  <a:cubicBezTo>
                    <a:pt x="102515" y="925020"/>
                    <a:pt x="31869" y="1003508"/>
                    <a:pt x="22612" y="1022840"/>
                  </a:cubicBezTo>
                  <a:cubicBezTo>
                    <a:pt x="11770" y="1045486"/>
                    <a:pt x="-14631" y="1016714"/>
                    <a:pt x="80093" y="1114473"/>
                  </a:cubicBezTo>
                  <a:cubicBezTo>
                    <a:pt x="83421" y="1117918"/>
                    <a:pt x="84427" y="1123566"/>
                    <a:pt x="87677" y="1127124"/>
                  </a:cubicBezTo>
                  <a:cubicBezTo>
                    <a:pt x="94810" y="1134924"/>
                    <a:pt x="147481" y="1191053"/>
                    <a:pt x="156720" y="1194107"/>
                  </a:cubicBezTo>
                  <a:cubicBezTo>
                    <a:pt x="167285" y="1197621"/>
                    <a:pt x="193920" y="1215399"/>
                    <a:pt x="190479" y="1225152"/>
                  </a:cubicBezTo>
                  <a:cubicBezTo>
                    <a:pt x="207761" y="1269689"/>
                    <a:pt x="177322" y="1287337"/>
                    <a:pt x="166228" y="1300265"/>
                  </a:cubicBezTo>
                  <a:cubicBezTo>
                    <a:pt x="140538" y="1330095"/>
                    <a:pt x="118922" y="1333054"/>
                    <a:pt x="117596" y="1337817"/>
                  </a:cubicBezTo>
                  <a:cubicBezTo>
                    <a:pt x="115169" y="1346537"/>
                    <a:pt x="108028" y="1351761"/>
                    <a:pt x="101397" y="1355396"/>
                  </a:cubicBezTo>
                  <a:cubicBezTo>
                    <a:pt x="75517" y="1369591"/>
                    <a:pt x="87296" y="1375309"/>
                    <a:pt x="77034" y="1377400"/>
                  </a:cubicBezTo>
                  <a:cubicBezTo>
                    <a:pt x="155151" y="1378762"/>
                    <a:pt x="230998" y="1380046"/>
                    <a:pt x="304158" y="1381200"/>
                  </a:cubicBezTo>
                  <a:cubicBezTo>
                    <a:pt x="315737" y="1363248"/>
                    <a:pt x="340881" y="1329358"/>
                    <a:pt x="389608" y="1287450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9" name="Google Shape;1679;p12"/>
            <p:cNvSpPr/>
            <p:nvPr/>
          </p:nvSpPr>
          <p:spPr>
            <a:xfrm>
              <a:off x="15525952" y="2418267"/>
              <a:ext cx="317067" cy="1353218"/>
            </a:xfrm>
            <a:custGeom>
              <a:avLst/>
              <a:gdLst/>
              <a:ahLst/>
              <a:cxnLst/>
              <a:rect l="l" t="t" r="r" b="b"/>
              <a:pathLst>
                <a:path w="317067" h="1353218" extrusionOk="0">
                  <a:moveTo>
                    <a:pt x="179995" y="1314720"/>
                  </a:moveTo>
                  <a:cubicBezTo>
                    <a:pt x="188489" y="1311154"/>
                    <a:pt x="287321" y="1193526"/>
                    <a:pt x="309344" y="1175782"/>
                  </a:cubicBezTo>
                  <a:cubicBezTo>
                    <a:pt x="307732" y="1172624"/>
                    <a:pt x="200779" y="1067507"/>
                    <a:pt x="172099" y="1042640"/>
                  </a:cubicBezTo>
                  <a:cubicBezTo>
                    <a:pt x="166309" y="1037616"/>
                    <a:pt x="150561" y="1008350"/>
                    <a:pt x="131467" y="995309"/>
                  </a:cubicBezTo>
                  <a:cubicBezTo>
                    <a:pt x="121535" y="988524"/>
                    <a:pt x="123814" y="983708"/>
                    <a:pt x="127827" y="975257"/>
                  </a:cubicBezTo>
                  <a:cubicBezTo>
                    <a:pt x="124048" y="959761"/>
                    <a:pt x="130592" y="940664"/>
                    <a:pt x="148568" y="932942"/>
                  </a:cubicBezTo>
                  <a:cubicBezTo>
                    <a:pt x="174136" y="889186"/>
                    <a:pt x="238429" y="823625"/>
                    <a:pt x="243447" y="812207"/>
                  </a:cubicBezTo>
                  <a:cubicBezTo>
                    <a:pt x="245060" y="808554"/>
                    <a:pt x="253562" y="808086"/>
                    <a:pt x="254611" y="806350"/>
                  </a:cubicBezTo>
                  <a:cubicBezTo>
                    <a:pt x="257341" y="801847"/>
                    <a:pt x="284235" y="767332"/>
                    <a:pt x="305661" y="746742"/>
                  </a:cubicBezTo>
                  <a:cubicBezTo>
                    <a:pt x="295546" y="737770"/>
                    <a:pt x="243725" y="691672"/>
                    <a:pt x="236401" y="679863"/>
                  </a:cubicBezTo>
                  <a:cubicBezTo>
                    <a:pt x="213546" y="642970"/>
                    <a:pt x="180472" y="637868"/>
                    <a:pt x="174422" y="628879"/>
                  </a:cubicBezTo>
                  <a:cubicBezTo>
                    <a:pt x="163388" y="612480"/>
                    <a:pt x="148992" y="582763"/>
                    <a:pt x="160580" y="566651"/>
                  </a:cubicBezTo>
                  <a:cubicBezTo>
                    <a:pt x="166439" y="558486"/>
                    <a:pt x="162721" y="544630"/>
                    <a:pt x="175826" y="541063"/>
                  </a:cubicBezTo>
                  <a:cubicBezTo>
                    <a:pt x="179180" y="529871"/>
                    <a:pt x="189277" y="523580"/>
                    <a:pt x="195249" y="514322"/>
                  </a:cubicBezTo>
                  <a:cubicBezTo>
                    <a:pt x="227049" y="465031"/>
                    <a:pt x="245762" y="461100"/>
                    <a:pt x="246680" y="453760"/>
                  </a:cubicBezTo>
                  <a:cubicBezTo>
                    <a:pt x="248925" y="435947"/>
                    <a:pt x="268704" y="422550"/>
                    <a:pt x="284764" y="414706"/>
                  </a:cubicBezTo>
                  <a:cubicBezTo>
                    <a:pt x="281704" y="410906"/>
                    <a:pt x="233836" y="327567"/>
                    <a:pt x="220375" y="314613"/>
                  </a:cubicBezTo>
                  <a:cubicBezTo>
                    <a:pt x="201533" y="296470"/>
                    <a:pt x="205312" y="280991"/>
                    <a:pt x="196289" y="257287"/>
                  </a:cubicBezTo>
                  <a:cubicBezTo>
                    <a:pt x="193802" y="250745"/>
                    <a:pt x="196766" y="244853"/>
                    <a:pt x="206213" y="215683"/>
                  </a:cubicBezTo>
                  <a:cubicBezTo>
                    <a:pt x="222759" y="215310"/>
                    <a:pt x="266043" y="168239"/>
                    <a:pt x="274493" y="159831"/>
                  </a:cubicBezTo>
                  <a:cubicBezTo>
                    <a:pt x="317881" y="116665"/>
                    <a:pt x="323558" y="119754"/>
                    <a:pt x="311606" y="115329"/>
                  </a:cubicBezTo>
                  <a:cubicBezTo>
                    <a:pt x="300486" y="111208"/>
                    <a:pt x="315325" y="111095"/>
                    <a:pt x="259594" y="73890"/>
                  </a:cubicBezTo>
                  <a:cubicBezTo>
                    <a:pt x="244279" y="63677"/>
                    <a:pt x="202365" y="11809"/>
                    <a:pt x="183323" y="0"/>
                  </a:cubicBezTo>
                  <a:cubicBezTo>
                    <a:pt x="146548" y="5232"/>
                    <a:pt x="114930" y="15618"/>
                    <a:pt x="93427" y="34576"/>
                  </a:cubicBezTo>
                  <a:cubicBezTo>
                    <a:pt x="67668" y="57543"/>
                    <a:pt x="86172" y="84727"/>
                    <a:pt x="116811" y="158278"/>
                  </a:cubicBezTo>
                  <a:cubicBezTo>
                    <a:pt x="137638" y="221609"/>
                    <a:pt x="109626" y="206885"/>
                    <a:pt x="43122" y="234606"/>
                  </a:cubicBezTo>
                  <a:cubicBezTo>
                    <a:pt x="-54106" y="267499"/>
                    <a:pt x="89110" y="338543"/>
                    <a:pt x="151584" y="438714"/>
                  </a:cubicBezTo>
                  <a:cubicBezTo>
                    <a:pt x="-13657" y="650111"/>
                    <a:pt x="-62921" y="560768"/>
                    <a:pt x="184970" y="816788"/>
                  </a:cubicBezTo>
                  <a:cubicBezTo>
                    <a:pt x="-34579" y="1074578"/>
                    <a:pt x="-83462" y="959058"/>
                    <a:pt x="174630" y="1136651"/>
                  </a:cubicBezTo>
                  <a:cubicBezTo>
                    <a:pt x="88790" y="1253949"/>
                    <a:pt x="30928" y="1324620"/>
                    <a:pt x="55577" y="1353218"/>
                  </a:cubicBezTo>
                  <a:cubicBezTo>
                    <a:pt x="81986" y="1344524"/>
                    <a:pt x="115996" y="1336681"/>
                    <a:pt x="156663" y="1329609"/>
                  </a:cubicBezTo>
                  <a:cubicBezTo>
                    <a:pt x="162764" y="1318208"/>
                    <a:pt x="171700" y="1318200"/>
                    <a:pt x="179995" y="1314720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0" name="Google Shape;1680;p12"/>
            <p:cNvSpPr/>
            <p:nvPr/>
          </p:nvSpPr>
          <p:spPr>
            <a:xfrm>
              <a:off x="19242193" y="2326590"/>
              <a:ext cx="376416" cy="1394848"/>
            </a:xfrm>
            <a:custGeom>
              <a:avLst/>
              <a:gdLst/>
              <a:ahLst/>
              <a:cxnLst/>
              <a:rect l="l" t="t" r="r" b="b"/>
              <a:pathLst>
                <a:path w="376416" h="1394848" extrusionOk="0">
                  <a:moveTo>
                    <a:pt x="354844" y="1278131"/>
                  </a:moveTo>
                  <a:cubicBezTo>
                    <a:pt x="361414" y="1269923"/>
                    <a:pt x="358918" y="1275276"/>
                    <a:pt x="368651" y="1267450"/>
                  </a:cubicBezTo>
                  <a:cubicBezTo>
                    <a:pt x="368373" y="1266886"/>
                    <a:pt x="275418" y="1172476"/>
                    <a:pt x="231406" y="1134308"/>
                  </a:cubicBezTo>
                  <a:cubicBezTo>
                    <a:pt x="225616" y="1129284"/>
                    <a:pt x="209859" y="1100027"/>
                    <a:pt x="190774" y="1086977"/>
                  </a:cubicBezTo>
                  <a:cubicBezTo>
                    <a:pt x="180798" y="1080166"/>
                    <a:pt x="183121" y="1075359"/>
                    <a:pt x="187133" y="1066926"/>
                  </a:cubicBezTo>
                  <a:cubicBezTo>
                    <a:pt x="183355" y="1051429"/>
                    <a:pt x="189898" y="1032323"/>
                    <a:pt x="207874" y="1024610"/>
                  </a:cubicBezTo>
                  <a:cubicBezTo>
                    <a:pt x="230903" y="985192"/>
                    <a:pt x="333696" y="868466"/>
                    <a:pt x="364976" y="838401"/>
                  </a:cubicBezTo>
                  <a:cubicBezTo>
                    <a:pt x="354532" y="829144"/>
                    <a:pt x="303023" y="783296"/>
                    <a:pt x="295716" y="771522"/>
                  </a:cubicBezTo>
                  <a:cubicBezTo>
                    <a:pt x="272861" y="734629"/>
                    <a:pt x="239787" y="729528"/>
                    <a:pt x="233737" y="720539"/>
                  </a:cubicBezTo>
                  <a:cubicBezTo>
                    <a:pt x="222704" y="704140"/>
                    <a:pt x="208308" y="674423"/>
                    <a:pt x="219896" y="658310"/>
                  </a:cubicBezTo>
                  <a:cubicBezTo>
                    <a:pt x="225755" y="650146"/>
                    <a:pt x="222036" y="636289"/>
                    <a:pt x="235141" y="632723"/>
                  </a:cubicBezTo>
                  <a:cubicBezTo>
                    <a:pt x="238496" y="621530"/>
                    <a:pt x="248593" y="615240"/>
                    <a:pt x="254565" y="605982"/>
                  </a:cubicBezTo>
                  <a:cubicBezTo>
                    <a:pt x="286364" y="556681"/>
                    <a:pt x="305077" y="552768"/>
                    <a:pt x="306004" y="545419"/>
                  </a:cubicBezTo>
                  <a:cubicBezTo>
                    <a:pt x="308240" y="527606"/>
                    <a:pt x="328036" y="514209"/>
                    <a:pt x="344088" y="506366"/>
                  </a:cubicBezTo>
                  <a:cubicBezTo>
                    <a:pt x="340994" y="502548"/>
                    <a:pt x="293177" y="419253"/>
                    <a:pt x="279691" y="406273"/>
                  </a:cubicBezTo>
                  <a:cubicBezTo>
                    <a:pt x="260848" y="388130"/>
                    <a:pt x="264627" y="372651"/>
                    <a:pt x="255605" y="348946"/>
                  </a:cubicBezTo>
                  <a:cubicBezTo>
                    <a:pt x="253117" y="342404"/>
                    <a:pt x="256081" y="336513"/>
                    <a:pt x="265528" y="307342"/>
                  </a:cubicBezTo>
                  <a:cubicBezTo>
                    <a:pt x="286711" y="306865"/>
                    <a:pt x="353084" y="228229"/>
                    <a:pt x="367984" y="219153"/>
                  </a:cubicBezTo>
                  <a:cubicBezTo>
                    <a:pt x="381972" y="210624"/>
                    <a:pt x="375325" y="208620"/>
                    <a:pt x="370922" y="206989"/>
                  </a:cubicBezTo>
                  <a:cubicBezTo>
                    <a:pt x="359810" y="202867"/>
                    <a:pt x="374640" y="202755"/>
                    <a:pt x="318910" y="165549"/>
                  </a:cubicBezTo>
                  <a:cubicBezTo>
                    <a:pt x="302624" y="154678"/>
                    <a:pt x="254565" y="94757"/>
                    <a:pt x="238504" y="89560"/>
                  </a:cubicBezTo>
                  <a:cubicBezTo>
                    <a:pt x="233728" y="88015"/>
                    <a:pt x="210630" y="60840"/>
                    <a:pt x="211150" y="48268"/>
                  </a:cubicBezTo>
                  <a:cubicBezTo>
                    <a:pt x="207233" y="38229"/>
                    <a:pt x="208689" y="10134"/>
                    <a:pt x="226093" y="0"/>
                  </a:cubicBezTo>
                  <a:cubicBezTo>
                    <a:pt x="173578" y="2004"/>
                    <a:pt x="116782" y="4069"/>
                    <a:pt x="56345" y="6195"/>
                  </a:cubicBezTo>
                  <a:cubicBezTo>
                    <a:pt x="93363" y="50099"/>
                    <a:pt x="187827" y="137186"/>
                    <a:pt x="193053" y="161836"/>
                  </a:cubicBezTo>
                  <a:cubicBezTo>
                    <a:pt x="196364" y="177176"/>
                    <a:pt x="184585" y="177428"/>
                    <a:pt x="190808" y="186061"/>
                  </a:cubicBezTo>
                  <a:cubicBezTo>
                    <a:pt x="163039" y="202841"/>
                    <a:pt x="151555" y="216247"/>
                    <a:pt x="108418" y="260020"/>
                  </a:cubicBezTo>
                  <a:cubicBezTo>
                    <a:pt x="77467" y="291421"/>
                    <a:pt x="37407" y="304002"/>
                    <a:pt x="8234" y="344235"/>
                  </a:cubicBezTo>
                  <a:cubicBezTo>
                    <a:pt x="5625" y="347836"/>
                    <a:pt x="2964" y="351072"/>
                    <a:pt x="0" y="353640"/>
                  </a:cubicBezTo>
                  <a:cubicBezTo>
                    <a:pt x="5105" y="364833"/>
                    <a:pt x="11744" y="375271"/>
                    <a:pt x="23661" y="381588"/>
                  </a:cubicBezTo>
                  <a:cubicBezTo>
                    <a:pt x="33993" y="387071"/>
                    <a:pt x="98668" y="512292"/>
                    <a:pt x="154354" y="527866"/>
                  </a:cubicBezTo>
                  <a:cubicBezTo>
                    <a:pt x="160413" y="542460"/>
                    <a:pt x="164625" y="544820"/>
                    <a:pt x="160569" y="550139"/>
                  </a:cubicBezTo>
                  <a:cubicBezTo>
                    <a:pt x="151659" y="594902"/>
                    <a:pt x="153643" y="590858"/>
                    <a:pt x="153071" y="590963"/>
                  </a:cubicBezTo>
                  <a:cubicBezTo>
                    <a:pt x="140764" y="593080"/>
                    <a:pt x="142385" y="608654"/>
                    <a:pt x="132036" y="612480"/>
                  </a:cubicBezTo>
                  <a:cubicBezTo>
                    <a:pt x="104492" y="622667"/>
                    <a:pt x="18010" y="723593"/>
                    <a:pt x="7072" y="738048"/>
                  </a:cubicBezTo>
                  <a:cubicBezTo>
                    <a:pt x="16771" y="745866"/>
                    <a:pt x="19787" y="744191"/>
                    <a:pt x="21139" y="747237"/>
                  </a:cubicBezTo>
                  <a:cubicBezTo>
                    <a:pt x="34088" y="776355"/>
                    <a:pt x="63678" y="790672"/>
                    <a:pt x="81706" y="815660"/>
                  </a:cubicBezTo>
                  <a:cubicBezTo>
                    <a:pt x="94481" y="833369"/>
                    <a:pt x="110949" y="848839"/>
                    <a:pt x="126203" y="864726"/>
                  </a:cubicBezTo>
                  <a:cubicBezTo>
                    <a:pt x="189396" y="930547"/>
                    <a:pt x="173621" y="924170"/>
                    <a:pt x="160369" y="950442"/>
                  </a:cubicBezTo>
                  <a:cubicBezTo>
                    <a:pt x="139767" y="991214"/>
                    <a:pt x="131672" y="976984"/>
                    <a:pt x="76774" y="1052913"/>
                  </a:cubicBezTo>
                  <a:cubicBezTo>
                    <a:pt x="49386" y="1090812"/>
                    <a:pt x="42313" y="1082023"/>
                    <a:pt x="32710" y="1098005"/>
                  </a:cubicBezTo>
                  <a:cubicBezTo>
                    <a:pt x="78135" y="1157570"/>
                    <a:pt x="108245" y="1167800"/>
                    <a:pt x="123360" y="1201326"/>
                  </a:cubicBezTo>
                  <a:cubicBezTo>
                    <a:pt x="129852" y="1215729"/>
                    <a:pt x="155810" y="1219356"/>
                    <a:pt x="163654" y="1240709"/>
                  </a:cubicBezTo>
                  <a:cubicBezTo>
                    <a:pt x="166783" y="1249229"/>
                    <a:pt x="206791" y="1251121"/>
                    <a:pt x="186241" y="1278626"/>
                  </a:cubicBezTo>
                  <a:cubicBezTo>
                    <a:pt x="183433" y="1294330"/>
                    <a:pt x="178319" y="1305193"/>
                    <a:pt x="166176" y="1318208"/>
                  </a:cubicBezTo>
                  <a:cubicBezTo>
                    <a:pt x="119997" y="1355214"/>
                    <a:pt x="95807" y="1378268"/>
                    <a:pt x="79989" y="1392497"/>
                  </a:cubicBezTo>
                  <a:cubicBezTo>
                    <a:pt x="140651" y="1393391"/>
                    <a:pt x="199172" y="1394189"/>
                    <a:pt x="255163" y="1394849"/>
                  </a:cubicBezTo>
                  <a:cubicBezTo>
                    <a:pt x="252042" y="1385582"/>
                    <a:pt x="291088" y="1357826"/>
                    <a:pt x="354844" y="1278131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1" name="Google Shape;1681;p12"/>
            <p:cNvSpPr/>
            <p:nvPr/>
          </p:nvSpPr>
          <p:spPr>
            <a:xfrm>
              <a:off x="16372923" y="2409131"/>
              <a:ext cx="379900" cy="1286477"/>
            </a:xfrm>
            <a:custGeom>
              <a:avLst/>
              <a:gdLst/>
              <a:ahLst/>
              <a:cxnLst/>
              <a:rect l="l" t="t" r="r" b="b"/>
              <a:pathLst>
                <a:path w="379900" h="1286477" extrusionOk="0">
                  <a:moveTo>
                    <a:pt x="199536" y="1024280"/>
                  </a:moveTo>
                  <a:cubicBezTo>
                    <a:pt x="185314" y="1013912"/>
                    <a:pt x="176750" y="1010745"/>
                    <a:pt x="182323" y="999439"/>
                  </a:cubicBezTo>
                  <a:cubicBezTo>
                    <a:pt x="185773" y="992437"/>
                    <a:pt x="177513" y="971856"/>
                    <a:pt x="197257" y="956594"/>
                  </a:cubicBezTo>
                  <a:cubicBezTo>
                    <a:pt x="200923" y="953748"/>
                    <a:pt x="303058" y="828050"/>
                    <a:pt x="303309" y="827460"/>
                  </a:cubicBezTo>
                  <a:cubicBezTo>
                    <a:pt x="304964" y="823695"/>
                    <a:pt x="313736" y="823209"/>
                    <a:pt x="314810" y="821421"/>
                  </a:cubicBezTo>
                  <a:cubicBezTo>
                    <a:pt x="324370" y="805639"/>
                    <a:pt x="339451" y="794255"/>
                    <a:pt x="348768" y="778333"/>
                  </a:cubicBezTo>
                  <a:cubicBezTo>
                    <a:pt x="365539" y="749666"/>
                    <a:pt x="391584" y="783574"/>
                    <a:pt x="308865" y="706188"/>
                  </a:cubicBezTo>
                  <a:cubicBezTo>
                    <a:pt x="290464" y="688982"/>
                    <a:pt x="287907" y="668479"/>
                    <a:pt x="250058" y="650172"/>
                  </a:cubicBezTo>
                  <a:cubicBezTo>
                    <a:pt x="216125" y="633764"/>
                    <a:pt x="207996" y="588420"/>
                    <a:pt x="217972" y="574546"/>
                  </a:cubicBezTo>
                  <a:cubicBezTo>
                    <a:pt x="224013" y="566139"/>
                    <a:pt x="220182" y="551866"/>
                    <a:pt x="233668" y="548196"/>
                  </a:cubicBezTo>
                  <a:cubicBezTo>
                    <a:pt x="234769" y="544543"/>
                    <a:pt x="274863" y="486627"/>
                    <a:pt x="301237" y="465265"/>
                  </a:cubicBezTo>
                  <a:cubicBezTo>
                    <a:pt x="315738" y="453517"/>
                    <a:pt x="291938" y="456415"/>
                    <a:pt x="339122" y="421838"/>
                  </a:cubicBezTo>
                  <a:cubicBezTo>
                    <a:pt x="346966" y="416095"/>
                    <a:pt x="346688" y="419791"/>
                    <a:pt x="344703" y="416468"/>
                  </a:cubicBezTo>
                  <a:cubicBezTo>
                    <a:pt x="230002" y="225331"/>
                    <a:pt x="298975" y="372000"/>
                    <a:pt x="254755" y="255916"/>
                  </a:cubicBezTo>
                  <a:cubicBezTo>
                    <a:pt x="252190" y="249183"/>
                    <a:pt x="255249" y="243109"/>
                    <a:pt x="264974" y="213071"/>
                  </a:cubicBezTo>
                  <a:cubicBezTo>
                    <a:pt x="283010" y="212655"/>
                    <a:pt x="379554" y="113438"/>
                    <a:pt x="379901" y="112856"/>
                  </a:cubicBezTo>
                  <a:cubicBezTo>
                    <a:pt x="372941" y="108752"/>
                    <a:pt x="371312" y="109984"/>
                    <a:pt x="366493" y="104215"/>
                  </a:cubicBezTo>
                  <a:cubicBezTo>
                    <a:pt x="342372" y="75417"/>
                    <a:pt x="311759" y="68675"/>
                    <a:pt x="295352" y="43504"/>
                  </a:cubicBezTo>
                  <a:cubicBezTo>
                    <a:pt x="286200" y="29466"/>
                    <a:pt x="267825" y="14308"/>
                    <a:pt x="250933" y="0"/>
                  </a:cubicBezTo>
                  <a:cubicBezTo>
                    <a:pt x="201547" y="1267"/>
                    <a:pt x="154450" y="2464"/>
                    <a:pt x="109935" y="3592"/>
                  </a:cubicBezTo>
                  <a:cubicBezTo>
                    <a:pt x="135052" y="32806"/>
                    <a:pt x="183147" y="74679"/>
                    <a:pt x="187446" y="94905"/>
                  </a:cubicBezTo>
                  <a:cubicBezTo>
                    <a:pt x="190661" y="109802"/>
                    <a:pt x="179221" y="110045"/>
                    <a:pt x="185270" y="118427"/>
                  </a:cubicBezTo>
                  <a:cubicBezTo>
                    <a:pt x="158315" y="134713"/>
                    <a:pt x="147160" y="147736"/>
                    <a:pt x="105272" y="190234"/>
                  </a:cubicBezTo>
                  <a:cubicBezTo>
                    <a:pt x="75223" y="220715"/>
                    <a:pt x="36324" y="232932"/>
                    <a:pt x="8000" y="272002"/>
                  </a:cubicBezTo>
                  <a:cubicBezTo>
                    <a:pt x="5469" y="275499"/>
                    <a:pt x="2886" y="278640"/>
                    <a:pt x="0" y="281130"/>
                  </a:cubicBezTo>
                  <a:cubicBezTo>
                    <a:pt x="4958" y="291993"/>
                    <a:pt x="11406" y="302128"/>
                    <a:pt x="22968" y="308271"/>
                  </a:cubicBezTo>
                  <a:cubicBezTo>
                    <a:pt x="32918" y="313563"/>
                    <a:pt x="95911" y="435209"/>
                    <a:pt x="149865" y="450289"/>
                  </a:cubicBezTo>
                  <a:cubicBezTo>
                    <a:pt x="155741" y="464458"/>
                    <a:pt x="159841" y="466748"/>
                    <a:pt x="155897" y="471911"/>
                  </a:cubicBezTo>
                  <a:cubicBezTo>
                    <a:pt x="147247" y="515372"/>
                    <a:pt x="149171" y="511450"/>
                    <a:pt x="148617" y="511546"/>
                  </a:cubicBezTo>
                  <a:cubicBezTo>
                    <a:pt x="136664" y="513602"/>
                    <a:pt x="138242" y="528725"/>
                    <a:pt x="128188" y="532439"/>
                  </a:cubicBezTo>
                  <a:cubicBezTo>
                    <a:pt x="101441" y="542339"/>
                    <a:pt x="17525" y="640272"/>
                    <a:pt x="6856" y="654354"/>
                  </a:cubicBezTo>
                  <a:cubicBezTo>
                    <a:pt x="16268" y="661937"/>
                    <a:pt x="19198" y="660314"/>
                    <a:pt x="20515" y="663273"/>
                  </a:cubicBezTo>
                  <a:cubicBezTo>
                    <a:pt x="33083" y="691542"/>
                    <a:pt x="61823" y="705441"/>
                    <a:pt x="79322" y="729710"/>
                  </a:cubicBezTo>
                  <a:cubicBezTo>
                    <a:pt x="91716" y="746907"/>
                    <a:pt x="107707" y="761917"/>
                    <a:pt x="122520" y="777344"/>
                  </a:cubicBezTo>
                  <a:cubicBezTo>
                    <a:pt x="183875" y="841256"/>
                    <a:pt x="168551" y="835061"/>
                    <a:pt x="155689" y="860570"/>
                  </a:cubicBezTo>
                  <a:cubicBezTo>
                    <a:pt x="135694" y="900161"/>
                    <a:pt x="127824" y="886340"/>
                    <a:pt x="74521" y="960065"/>
                  </a:cubicBezTo>
                  <a:cubicBezTo>
                    <a:pt x="47930" y="996862"/>
                    <a:pt x="41065" y="988324"/>
                    <a:pt x="31731" y="1003847"/>
                  </a:cubicBezTo>
                  <a:cubicBezTo>
                    <a:pt x="75829" y="1061676"/>
                    <a:pt x="105064" y="1071611"/>
                    <a:pt x="119737" y="1104157"/>
                  </a:cubicBezTo>
                  <a:cubicBezTo>
                    <a:pt x="126047" y="1118143"/>
                    <a:pt x="151243" y="1121666"/>
                    <a:pt x="158853" y="1142394"/>
                  </a:cubicBezTo>
                  <a:cubicBezTo>
                    <a:pt x="161903" y="1150672"/>
                    <a:pt x="200741" y="1152503"/>
                    <a:pt x="180798" y="1179209"/>
                  </a:cubicBezTo>
                  <a:cubicBezTo>
                    <a:pt x="178042" y="1194584"/>
                    <a:pt x="173032" y="1205092"/>
                    <a:pt x="161314" y="1217638"/>
                  </a:cubicBezTo>
                  <a:cubicBezTo>
                    <a:pt x="104136" y="1263468"/>
                    <a:pt x="93103" y="1280005"/>
                    <a:pt x="76549" y="1286478"/>
                  </a:cubicBezTo>
                  <a:cubicBezTo>
                    <a:pt x="147134" y="1284803"/>
                    <a:pt x="220424" y="1283484"/>
                    <a:pt x="295968" y="1282495"/>
                  </a:cubicBezTo>
                  <a:cubicBezTo>
                    <a:pt x="316032" y="1259554"/>
                    <a:pt x="361102" y="1208180"/>
                    <a:pt x="361552" y="1207981"/>
                  </a:cubicBezTo>
                  <a:cubicBezTo>
                    <a:pt x="387857" y="1196424"/>
                    <a:pt x="243878" y="1093519"/>
                    <a:pt x="199536" y="1024280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2" name="Google Shape;1682;p12"/>
            <p:cNvSpPr/>
            <p:nvPr/>
          </p:nvSpPr>
          <p:spPr>
            <a:xfrm>
              <a:off x="17044441" y="2391474"/>
              <a:ext cx="347574" cy="1298269"/>
            </a:xfrm>
            <a:custGeom>
              <a:avLst/>
              <a:gdLst/>
              <a:ahLst/>
              <a:cxnLst/>
              <a:rect l="l" t="t" r="r" b="b"/>
              <a:pathLst>
                <a:path w="347574" h="1298269" extrusionOk="0">
                  <a:moveTo>
                    <a:pt x="345535" y="1210185"/>
                  </a:moveTo>
                  <a:cubicBezTo>
                    <a:pt x="334311" y="1199946"/>
                    <a:pt x="315061" y="1173899"/>
                    <a:pt x="230912" y="1100513"/>
                  </a:cubicBezTo>
                  <a:cubicBezTo>
                    <a:pt x="157708" y="1036905"/>
                    <a:pt x="196234" y="1045234"/>
                    <a:pt x="314047" y="874201"/>
                  </a:cubicBezTo>
                  <a:cubicBezTo>
                    <a:pt x="332214" y="847850"/>
                    <a:pt x="362107" y="886426"/>
                    <a:pt x="265537" y="796103"/>
                  </a:cubicBezTo>
                  <a:cubicBezTo>
                    <a:pt x="247180" y="778923"/>
                    <a:pt x="244493" y="758343"/>
                    <a:pt x="206730" y="740087"/>
                  </a:cubicBezTo>
                  <a:cubicBezTo>
                    <a:pt x="199242" y="736469"/>
                    <a:pt x="180858" y="710075"/>
                    <a:pt x="179324" y="691177"/>
                  </a:cubicBezTo>
                  <a:cubicBezTo>
                    <a:pt x="177366" y="667169"/>
                    <a:pt x="186327" y="666779"/>
                    <a:pt x="192732" y="657573"/>
                  </a:cubicBezTo>
                  <a:cubicBezTo>
                    <a:pt x="198401" y="631578"/>
                    <a:pt x="232047" y="600724"/>
                    <a:pt x="239475" y="579718"/>
                  </a:cubicBezTo>
                  <a:cubicBezTo>
                    <a:pt x="243644" y="567935"/>
                    <a:pt x="256072" y="569193"/>
                    <a:pt x="291253" y="527103"/>
                  </a:cubicBezTo>
                  <a:cubicBezTo>
                    <a:pt x="301324" y="515051"/>
                    <a:pt x="310780" y="502296"/>
                    <a:pt x="321501" y="490678"/>
                  </a:cubicBezTo>
                  <a:cubicBezTo>
                    <a:pt x="281693" y="453725"/>
                    <a:pt x="311283" y="493863"/>
                    <a:pt x="274794" y="444562"/>
                  </a:cubicBezTo>
                  <a:cubicBezTo>
                    <a:pt x="268120" y="435547"/>
                    <a:pt x="257511" y="429535"/>
                    <a:pt x="250031" y="420997"/>
                  </a:cubicBezTo>
                  <a:cubicBezTo>
                    <a:pt x="242933" y="412893"/>
                    <a:pt x="222192" y="367618"/>
                    <a:pt x="213829" y="362022"/>
                  </a:cubicBezTo>
                  <a:cubicBezTo>
                    <a:pt x="192889" y="348009"/>
                    <a:pt x="189448" y="331220"/>
                    <a:pt x="172763" y="313607"/>
                  </a:cubicBezTo>
                  <a:cubicBezTo>
                    <a:pt x="165647" y="306101"/>
                    <a:pt x="160508" y="295768"/>
                    <a:pt x="165544" y="283872"/>
                  </a:cubicBezTo>
                  <a:cubicBezTo>
                    <a:pt x="166376" y="281902"/>
                    <a:pt x="163819" y="258398"/>
                    <a:pt x="181760" y="250641"/>
                  </a:cubicBezTo>
                  <a:cubicBezTo>
                    <a:pt x="189630" y="247239"/>
                    <a:pt x="196017" y="238181"/>
                    <a:pt x="204780" y="226225"/>
                  </a:cubicBezTo>
                  <a:cubicBezTo>
                    <a:pt x="213690" y="214069"/>
                    <a:pt x="246287" y="201167"/>
                    <a:pt x="255249" y="189063"/>
                  </a:cubicBezTo>
                  <a:cubicBezTo>
                    <a:pt x="347867" y="63868"/>
                    <a:pt x="391272" y="133385"/>
                    <a:pt x="287032" y="35878"/>
                  </a:cubicBezTo>
                  <a:cubicBezTo>
                    <a:pt x="274629" y="24286"/>
                    <a:pt x="270209" y="12434"/>
                    <a:pt x="257364" y="0"/>
                  </a:cubicBezTo>
                  <a:cubicBezTo>
                    <a:pt x="172997" y="2247"/>
                    <a:pt x="90537" y="4416"/>
                    <a:pt x="10704" y="6507"/>
                  </a:cubicBezTo>
                  <a:cubicBezTo>
                    <a:pt x="43839" y="40398"/>
                    <a:pt x="-8425" y="-8555"/>
                    <a:pt x="86377" y="78844"/>
                  </a:cubicBezTo>
                  <a:cubicBezTo>
                    <a:pt x="144378" y="132379"/>
                    <a:pt x="179316" y="99807"/>
                    <a:pt x="46101" y="223162"/>
                  </a:cubicBezTo>
                  <a:cubicBezTo>
                    <a:pt x="42972" y="247430"/>
                    <a:pt x="13209" y="231708"/>
                    <a:pt x="57862" y="285217"/>
                  </a:cubicBezTo>
                  <a:cubicBezTo>
                    <a:pt x="66911" y="296054"/>
                    <a:pt x="100531" y="307160"/>
                    <a:pt x="108947" y="318509"/>
                  </a:cubicBezTo>
                  <a:cubicBezTo>
                    <a:pt x="148755" y="372208"/>
                    <a:pt x="156634" y="366673"/>
                    <a:pt x="154536" y="382820"/>
                  </a:cubicBezTo>
                  <a:cubicBezTo>
                    <a:pt x="187463" y="410264"/>
                    <a:pt x="37364" y="529029"/>
                    <a:pt x="9213" y="585488"/>
                  </a:cubicBezTo>
                  <a:cubicBezTo>
                    <a:pt x="44194" y="617148"/>
                    <a:pt x="40944" y="618623"/>
                    <a:pt x="44671" y="620888"/>
                  </a:cubicBezTo>
                  <a:cubicBezTo>
                    <a:pt x="73723" y="638536"/>
                    <a:pt x="106979" y="685572"/>
                    <a:pt x="116331" y="689381"/>
                  </a:cubicBezTo>
                  <a:cubicBezTo>
                    <a:pt x="119919" y="690847"/>
                    <a:pt x="124192" y="694014"/>
                    <a:pt x="125388" y="697398"/>
                  </a:cubicBezTo>
                  <a:cubicBezTo>
                    <a:pt x="134203" y="722343"/>
                    <a:pt x="183875" y="723541"/>
                    <a:pt x="176759" y="783956"/>
                  </a:cubicBezTo>
                  <a:cubicBezTo>
                    <a:pt x="143312" y="808997"/>
                    <a:pt x="140877" y="833933"/>
                    <a:pt x="114806" y="853030"/>
                  </a:cubicBezTo>
                  <a:cubicBezTo>
                    <a:pt x="91682" y="869958"/>
                    <a:pt x="21035" y="948447"/>
                    <a:pt x="11779" y="967778"/>
                  </a:cubicBezTo>
                  <a:cubicBezTo>
                    <a:pt x="945" y="990415"/>
                    <a:pt x="-25508" y="961618"/>
                    <a:pt x="69259" y="1059412"/>
                  </a:cubicBezTo>
                  <a:cubicBezTo>
                    <a:pt x="72588" y="1062856"/>
                    <a:pt x="73593" y="1068505"/>
                    <a:pt x="76843" y="1072062"/>
                  </a:cubicBezTo>
                  <a:cubicBezTo>
                    <a:pt x="83976" y="1079862"/>
                    <a:pt x="136647" y="1135991"/>
                    <a:pt x="145886" y="1139045"/>
                  </a:cubicBezTo>
                  <a:cubicBezTo>
                    <a:pt x="156452" y="1142559"/>
                    <a:pt x="183095" y="1160338"/>
                    <a:pt x="179645" y="1170090"/>
                  </a:cubicBezTo>
                  <a:cubicBezTo>
                    <a:pt x="196927" y="1214618"/>
                    <a:pt x="166506" y="1232258"/>
                    <a:pt x="155394" y="1245195"/>
                  </a:cubicBezTo>
                  <a:cubicBezTo>
                    <a:pt x="129826" y="1274895"/>
                    <a:pt x="108089" y="1277966"/>
                    <a:pt x="106763" y="1282756"/>
                  </a:cubicBezTo>
                  <a:cubicBezTo>
                    <a:pt x="104552" y="1290677"/>
                    <a:pt x="102134" y="1295198"/>
                    <a:pt x="93545" y="1297749"/>
                  </a:cubicBezTo>
                  <a:cubicBezTo>
                    <a:pt x="147663" y="1297818"/>
                    <a:pt x="202345" y="1298000"/>
                    <a:pt x="257468" y="1298269"/>
                  </a:cubicBezTo>
                  <a:cubicBezTo>
                    <a:pt x="344738" y="1202966"/>
                    <a:pt x="351212" y="1215356"/>
                    <a:pt x="345535" y="1210185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3" name="Google Shape;1683;p12"/>
            <p:cNvSpPr/>
            <p:nvPr/>
          </p:nvSpPr>
          <p:spPr>
            <a:xfrm>
              <a:off x="17297835" y="2375327"/>
              <a:ext cx="775870" cy="1321114"/>
            </a:xfrm>
            <a:custGeom>
              <a:avLst/>
              <a:gdLst/>
              <a:ahLst/>
              <a:cxnLst/>
              <a:rect l="l" t="t" r="r" b="b"/>
              <a:pathLst>
                <a:path w="775870" h="1321114" extrusionOk="0">
                  <a:moveTo>
                    <a:pt x="728713" y="1266617"/>
                  </a:moveTo>
                  <a:cubicBezTo>
                    <a:pt x="730784" y="1262999"/>
                    <a:pt x="739503" y="1263528"/>
                    <a:pt x="740786" y="1261845"/>
                  </a:cubicBezTo>
                  <a:cubicBezTo>
                    <a:pt x="750961" y="1248518"/>
                    <a:pt x="765106" y="1239121"/>
                    <a:pt x="775871" y="1226436"/>
                  </a:cubicBezTo>
                  <a:cubicBezTo>
                    <a:pt x="754983" y="1199617"/>
                    <a:pt x="754567" y="1212033"/>
                    <a:pt x="753128" y="1207165"/>
                  </a:cubicBezTo>
                  <a:cubicBezTo>
                    <a:pt x="746385" y="1184337"/>
                    <a:pt x="709532" y="1167227"/>
                    <a:pt x="707400" y="1159704"/>
                  </a:cubicBezTo>
                  <a:cubicBezTo>
                    <a:pt x="699938" y="1133345"/>
                    <a:pt x="658994" y="1101979"/>
                    <a:pt x="649165" y="1088773"/>
                  </a:cubicBezTo>
                  <a:cubicBezTo>
                    <a:pt x="641139" y="1077971"/>
                    <a:pt x="635462" y="1064947"/>
                    <a:pt x="622401" y="1058579"/>
                  </a:cubicBezTo>
                  <a:cubicBezTo>
                    <a:pt x="592655" y="995309"/>
                    <a:pt x="595220" y="1009079"/>
                    <a:pt x="614904" y="974607"/>
                  </a:cubicBezTo>
                  <a:cubicBezTo>
                    <a:pt x="624793" y="974121"/>
                    <a:pt x="651609" y="927319"/>
                    <a:pt x="652181" y="926877"/>
                  </a:cubicBezTo>
                  <a:cubicBezTo>
                    <a:pt x="663188" y="918426"/>
                    <a:pt x="669533" y="906513"/>
                    <a:pt x="677377" y="895502"/>
                  </a:cubicBezTo>
                  <a:cubicBezTo>
                    <a:pt x="688852" y="879398"/>
                    <a:pt x="706750" y="869325"/>
                    <a:pt x="721579" y="845516"/>
                  </a:cubicBezTo>
                  <a:cubicBezTo>
                    <a:pt x="742563" y="811834"/>
                    <a:pt x="754350" y="813170"/>
                    <a:pt x="757843" y="806012"/>
                  </a:cubicBezTo>
                  <a:cubicBezTo>
                    <a:pt x="777708" y="765301"/>
                    <a:pt x="797920" y="814801"/>
                    <a:pt x="714533" y="725293"/>
                  </a:cubicBezTo>
                  <a:cubicBezTo>
                    <a:pt x="713996" y="724721"/>
                    <a:pt x="671639" y="684201"/>
                    <a:pt x="654729" y="669538"/>
                  </a:cubicBezTo>
                  <a:cubicBezTo>
                    <a:pt x="645083" y="661173"/>
                    <a:pt x="646461" y="648644"/>
                    <a:pt x="621603" y="634701"/>
                  </a:cubicBezTo>
                  <a:cubicBezTo>
                    <a:pt x="614817" y="615916"/>
                    <a:pt x="622617" y="626502"/>
                    <a:pt x="612503" y="609027"/>
                  </a:cubicBezTo>
                  <a:cubicBezTo>
                    <a:pt x="603628" y="593696"/>
                    <a:pt x="607554" y="570633"/>
                    <a:pt x="625191" y="559388"/>
                  </a:cubicBezTo>
                  <a:cubicBezTo>
                    <a:pt x="629118" y="552560"/>
                    <a:pt x="655327" y="513203"/>
                    <a:pt x="669793" y="500500"/>
                  </a:cubicBezTo>
                  <a:cubicBezTo>
                    <a:pt x="685481" y="486722"/>
                    <a:pt x="708353" y="454358"/>
                    <a:pt x="708925" y="454237"/>
                  </a:cubicBezTo>
                  <a:cubicBezTo>
                    <a:pt x="725722" y="450758"/>
                    <a:pt x="727621" y="430593"/>
                    <a:pt x="742129" y="424563"/>
                  </a:cubicBezTo>
                  <a:cubicBezTo>
                    <a:pt x="746914" y="422567"/>
                    <a:pt x="749904" y="419340"/>
                    <a:pt x="750277" y="413682"/>
                  </a:cubicBezTo>
                  <a:cubicBezTo>
                    <a:pt x="750996" y="402828"/>
                    <a:pt x="759065" y="414897"/>
                    <a:pt x="762523" y="397995"/>
                  </a:cubicBezTo>
                  <a:cubicBezTo>
                    <a:pt x="741055" y="378534"/>
                    <a:pt x="742234" y="378907"/>
                    <a:pt x="726945" y="361831"/>
                  </a:cubicBezTo>
                  <a:cubicBezTo>
                    <a:pt x="712713" y="345944"/>
                    <a:pt x="592447" y="312296"/>
                    <a:pt x="649096" y="236220"/>
                  </a:cubicBezTo>
                  <a:cubicBezTo>
                    <a:pt x="659028" y="222884"/>
                    <a:pt x="654530" y="210720"/>
                    <a:pt x="666924" y="208108"/>
                  </a:cubicBezTo>
                  <a:cubicBezTo>
                    <a:pt x="667505" y="207995"/>
                    <a:pt x="690464" y="166096"/>
                    <a:pt x="693619" y="164508"/>
                  </a:cubicBezTo>
                  <a:cubicBezTo>
                    <a:pt x="714030" y="154270"/>
                    <a:pt x="723772" y="132231"/>
                    <a:pt x="732751" y="124917"/>
                  </a:cubicBezTo>
                  <a:cubicBezTo>
                    <a:pt x="654868" y="61552"/>
                    <a:pt x="619281" y="33292"/>
                    <a:pt x="599095" y="0"/>
                  </a:cubicBezTo>
                  <a:cubicBezTo>
                    <a:pt x="433386" y="4599"/>
                    <a:pt x="268189" y="9084"/>
                    <a:pt x="108409" y="13362"/>
                  </a:cubicBezTo>
                  <a:cubicBezTo>
                    <a:pt x="113592" y="19548"/>
                    <a:pt x="123820" y="30854"/>
                    <a:pt x="147715" y="55747"/>
                  </a:cubicBezTo>
                  <a:cubicBezTo>
                    <a:pt x="159450" y="67972"/>
                    <a:pt x="196295" y="100084"/>
                    <a:pt x="192880" y="112553"/>
                  </a:cubicBezTo>
                  <a:cubicBezTo>
                    <a:pt x="196624" y="128613"/>
                    <a:pt x="184585" y="128700"/>
                    <a:pt x="190817" y="137342"/>
                  </a:cubicBezTo>
                  <a:cubicBezTo>
                    <a:pt x="171099" y="149263"/>
                    <a:pt x="154293" y="163640"/>
                    <a:pt x="139299" y="180438"/>
                  </a:cubicBezTo>
                  <a:cubicBezTo>
                    <a:pt x="87088" y="238971"/>
                    <a:pt x="48597" y="250571"/>
                    <a:pt x="19111" y="281104"/>
                  </a:cubicBezTo>
                  <a:cubicBezTo>
                    <a:pt x="12151" y="288314"/>
                    <a:pt x="7965" y="298032"/>
                    <a:pt x="0" y="304921"/>
                  </a:cubicBezTo>
                  <a:cubicBezTo>
                    <a:pt x="11007" y="329034"/>
                    <a:pt x="21451" y="330162"/>
                    <a:pt x="24849" y="334240"/>
                  </a:cubicBezTo>
                  <a:cubicBezTo>
                    <a:pt x="55175" y="370560"/>
                    <a:pt x="102490" y="464649"/>
                    <a:pt x="154363" y="479147"/>
                  </a:cubicBezTo>
                  <a:cubicBezTo>
                    <a:pt x="164737" y="504119"/>
                    <a:pt x="163914" y="483512"/>
                    <a:pt x="153886" y="535320"/>
                  </a:cubicBezTo>
                  <a:cubicBezTo>
                    <a:pt x="153427" y="537688"/>
                    <a:pt x="153722" y="542139"/>
                    <a:pt x="153089" y="542243"/>
                  </a:cubicBezTo>
                  <a:cubicBezTo>
                    <a:pt x="140781" y="544361"/>
                    <a:pt x="142402" y="559935"/>
                    <a:pt x="132053" y="563761"/>
                  </a:cubicBezTo>
                  <a:cubicBezTo>
                    <a:pt x="112596" y="570954"/>
                    <a:pt x="50677" y="636367"/>
                    <a:pt x="50495" y="636966"/>
                  </a:cubicBezTo>
                  <a:cubicBezTo>
                    <a:pt x="43050" y="662657"/>
                    <a:pt x="-11978" y="684826"/>
                    <a:pt x="18478" y="696175"/>
                  </a:cubicBezTo>
                  <a:cubicBezTo>
                    <a:pt x="19527" y="696574"/>
                    <a:pt x="20723" y="697511"/>
                    <a:pt x="21157" y="698500"/>
                  </a:cubicBezTo>
                  <a:cubicBezTo>
                    <a:pt x="34105" y="727619"/>
                    <a:pt x="63695" y="741935"/>
                    <a:pt x="81723" y="766924"/>
                  </a:cubicBezTo>
                  <a:cubicBezTo>
                    <a:pt x="121904" y="822645"/>
                    <a:pt x="199458" y="867234"/>
                    <a:pt x="162224" y="896734"/>
                  </a:cubicBezTo>
                  <a:cubicBezTo>
                    <a:pt x="159572" y="906339"/>
                    <a:pt x="147516" y="921870"/>
                    <a:pt x="143018" y="928768"/>
                  </a:cubicBezTo>
                  <a:cubicBezTo>
                    <a:pt x="81298" y="984385"/>
                    <a:pt x="75708" y="1019048"/>
                    <a:pt x="41421" y="1039481"/>
                  </a:cubicBezTo>
                  <a:cubicBezTo>
                    <a:pt x="37858" y="1041599"/>
                    <a:pt x="35033" y="1045434"/>
                    <a:pt x="32719" y="1049277"/>
                  </a:cubicBezTo>
                  <a:cubicBezTo>
                    <a:pt x="51873" y="1074396"/>
                    <a:pt x="71574" y="1094508"/>
                    <a:pt x="92314" y="1113441"/>
                  </a:cubicBezTo>
                  <a:cubicBezTo>
                    <a:pt x="129029" y="1146950"/>
                    <a:pt x="115655" y="1150663"/>
                    <a:pt x="134151" y="1163895"/>
                  </a:cubicBezTo>
                  <a:cubicBezTo>
                    <a:pt x="181899" y="1198072"/>
                    <a:pt x="149353" y="1188415"/>
                    <a:pt x="176993" y="1200068"/>
                  </a:cubicBezTo>
                  <a:cubicBezTo>
                    <a:pt x="200966" y="1210185"/>
                    <a:pt x="189690" y="1220302"/>
                    <a:pt x="183779" y="1240388"/>
                  </a:cubicBezTo>
                  <a:cubicBezTo>
                    <a:pt x="176308" y="1265793"/>
                    <a:pt x="159537" y="1273732"/>
                    <a:pt x="139438" y="1290990"/>
                  </a:cubicBezTo>
                  <a:cubicBezTo>
                    <a:pt x="127573" y="1301167"/>
                    <a:pt x="119165" y="1309002"/>
                    <a:pt x="112526" y="1315015"/>
                  </a:cubicBezTo>
                  <a:cubicBezTo>
                    <a:pt x="185990" y="1315519"/>
                    <a:pt x="260059" y="1316169"/>
                    <a:pt x="334441" y="1316933"/>
                  </a:cubicBezTo>
                  <a:cubicBezTo>
                    <a:pt x="335733" y="1314981"/>
                    <a:pt x="339711" y="1312031"/>
                    <a:pt x="343065" y="1307449"/>
                  </a:cubicBezTo>
                  <a:cubicBezTo>
                    <a:pt x="343473" y="1306885"/>
                    <a:pt x="415358" y="1224822"/>
                    <a:pt x="415922" y="1224579"/>
                  </a:cubicBezTo>
                  <a:cubicBezTo>
                    <a:pt x="440649" y="1213707"/>
                    <a:pt x="299790" y="1110543"/>
                    <a:pt x="258603" y="1046223"/>
                  </a:cubicBezTo>
                  <a:cubicBezTo>
                    <a:pt x="244796" y="1036158"/>
                    <a:pt x="236476" y="1033078"/>
                    <a:pt x="241884" y="1022102"/>
                  </a:cubicBezTo>
                  <a:cubicBezTo>
                    <a:pt x="245230" y="1015300"/>
                    <a:pt x="237221" y="995326"/>
                    <a:pt x="256385" y="980498"/>
                  </a:cubicBezTo>
                  <a:cubicBezTo>
                    <a:pt x="260034" y="977669"/>
                    <a:pt x="359108" y="855694"/>
                    <a:pt x="359351" y="855121"/>
                  </a:cubicBezTo>
                  <a:cubicBezTo>
                    <a:pt x="360963" y="851468"/>
                    <a:pt x="369474" y="851000"/>
                    <a:pt x="370514" y="849265"/>
                  </a:cubicBezTo>
                  <a:cubicBezTo>
                    <a:pt x="373253" y="844744"/>
                    <a:pt x="400139" y="810255"/>
                    <a:pt x="421564" y="789656"/>
                  </a:cubicBezTo>
                  <a:cubicBezTo>
                    <a:pt x="319031" y="698760"/>
                    <a:pt x="348101" y="702561"/>
                    <a:pt x="307642" y="682995"/>
                  </a:cubicBezTo>
                  <a:cubicBezTo>
                    <a:pt x="273364" y="666414"/>
                    <a:pt x="267071" y="622675"/>
                    <a:pt x="276493" y="609574"/>
                  </a:cubicBezTo>
                  <a:cubicBezTo>
                    <a:pt x="282352" y="601409"/>
                    <a:pt x="278633" y="587553"/>
                    <a:pt x="291738" y="583987"/>
                  </a:cubicBezTo>
                  <a:cubicBezTo>
                    <a:pt x="292804" y="580438"/>
                    <a:pt x="331737" y="524214"/>
                    <a:pt x="357349" y="503468"/>
                  </a:cubicBezTo>
                  <a:cubicBezTo>
                    <a:pt x="371424" y="492058"/>
                    <a:pt x="348326" y="494878"/>
                    <a:pt x="394133" y="461308"/>
                  </a:cubicBezTo>
                  <a:cubicBezTo>
                    <a:pt x="401734" y="455738"/>
                    <a:pt x="401474" y="459313"/>
                    <a:pt x="399550" y="456094"/>
                  </a:cubicBezTo>
                  <a:cubicBezTo>
                    <a:pt x="300423" y="290891"/>
                    <a:pt x="303742" y="315481"/>
                    <a:pt x="322151" y="258606"/>
                  </a:cubicBezTo>
                  <a:cubicBezTo>
                    <a:pt x="339841" y="258207"/>
                    <a:pt x="433404" y="161870"/>
                    <a:pt x="433733" y="161306"/>
                  </a:cubicBezTo>
                  <a:cubicBezTo>
                    <a:pt x="426973" y="157324"/>
                    <a:pt x="425395" y="158513"/>
                    <a:pt x="420715" y="152916"/>
                  </a:cubicBezTo>
                  <a:cubicBezTo>
                    <a:pt x="397296" y="124960"/>
                    <a:pt x="367550" y="118383"/>
                    <a:pt x="351637" y="93967"/>
                  </a:cubicBezTo>
                  <a:cubicBezTo>
                    <a:pt x="346133" y="85525"/>
                    <a:pt x="303959" y="43695"/>
                    <a:pt x="295118" y="40832"/>
                  </a:cubicBezTo>
                  <a:cubicBezTo>
                    <a:pt x="290507" y="39340"/>
                    <a:pt x="286702" y="32181"/>
                    <a:pt x="275366" y="19028"/>
                  </a:cubicBezTo>
                  <a:cubicBezTo>
                    <a:pt x="265684" y="7809"/>
                    <a:pt x="256549" y="11653"/>
                    <a:pt x="388464" y="7228"/>
                  </a:cubicBezTo>
                  <a:cubicBezTo>
                    <a:pt x="424416" y="42871"/>
                    <a:pt x="413330" y="40147"/>
                    <a:pt x="465221" y="79469"/>
                  </a:cubicBezTo>
                  <a:cubicBezTo>
                    <a:pt x="600863" y="182260"/>
                    <a:pt x="460991" y="217418"/>
                    <a:pt x="445096" y="241973"/>
                  </a:cubicBezTo>
                  <a:cubicBezTo>
                    <a:pt x="430491" y="264541"/>
                    <a:pt x="407376" y="280913"/>
                    <a:pt x="397686" y="307099"/>
                  </a:cubicBezTo>
                  <a:cubicBezTo>
                    <a:pt x="397504" y="307594"/>
                    <a:pt x="396975" y="308028"/>
                    <a:pt x="396629" y="308496"/>
                  </a:cubicBezTo>
                  <a:cubicBezTo>
                    <a:pt x="402271" y="313424"/>
                    <a:pt x="395788" y="338882"/>
                    <a:pt x="406267" y="353354"/>
                  </a:cubicBezTo>
                  <a:cubicBezTo>
                    <a:pt x="407636" y="355254"/>
                    <a:pt x="409916" y="356764"/>
                    <a:pt x="410592" y="358838"/>
                  </a:cubicBezTo>
                  <a:cubicBezTo>
                    <a:pt x="422162" y="394186"/>
                    <a:pt x="459925" y="406368"/>
                    <a:pt x="470690" y="469976"/>
                  </a:cubicBezTo>
                  <a:cubicBezTo>
                    <a:pt x="471340" y="473846"/>
                    <a:pt x="472493" y="480831"/>
                    <a:pt x="471314" y="481308"/>
                  </a:cubicBezTo>
                  <a:cubicBezTo>
                    <a:pt x="457776" y="486852"/>
                    <a:pt x="480354" y="484336"/>
                    <a:pt x="432754" y="524283"/>
                  </a:cubicBezTo>
                  <a:cubicBezTo>
                    <a:pt x="436853" y="544612"/>
                    <a:pt x="411970" y="545081"/>
                    <a:pt x="359342" y="617634"/>
                  </a:cubicBezTo>
                  <a:cubicBezTo>
                    <a:pt x="369067" y="625634"/>
                    <a:pt x="372135" y="623908"/>
                    <a:pt x="373478" y="626927"/>
                  </a:cubicBezTo>
                  <a:cubicBezTo>
                    <a:pt x="386046" y="655195"/>
                    <a:pt x="414786" y="669095"/>
                    <a:pt x="432286" y="693364"/>
                  </a:cubicBezTo>
                  <a:cubicBezTo>
                    <a:pt x="466928" y="741406"/>
                    <a:pt x="561730" y="805595"/>
                    <a:pt x="500323" y="824666"/>
                  </a:cubicBezTo>
                  <a:cubicBezTo>
                    <a:pt x="492592" y="849030"/>
                    <a:pt x="450010" y="879329"/>
                    <a:pt x="332110" y="1017321"/>
                  </a:cubicBezTo>
                  <a:cubicBezTo>
                    <a:pt x="377457" y="1059117"/>
                    <a:pt x="360660" y="1048835"/>
                    <a:pt x="368547" y="1053624"/>
                  </a:cubicBezTo>
                  <a:cubicBezTo>
                    <a:pt x="397599" y="1071273"/>
                    <a:pt x="430855" y="1118308"/>
                    <a:pt x="440207" y="1122117"/>
                  </a:cubicBezTo>
                  <a:cubicBezTo>
                    <a:pt x="443796" y="1123584"/>
                    <a:pt x="448077" y="1126751"/>
                    <a:pt x="449265" y="1130135"/>
                  </a:cubicBezTo>
                  <a:cubicBezTo>
                    <a:pt x="456606" y="1150889"/>
                    <a:pt x="483465" y="1150047"/>
                    <a:pt x="495599" y="1182133"/>
                  </a:cubicBezTo>
                  <a:cubicBezTo>
                    <a:pt x="523534" y="1188675"/>
                    <a:pt x="534628" y="1222991"/>
                    <a:pt x="508444" y="1241256"/>
                  </a:cubicBezTo>
                  <a:cubicBezTo>
                    <a:pt x="507924" y="1241620"/>
                    <a:pt x="461823" y="1292048"/>
                    <a:pt x="440788" y="1318104"/>
                  </a:cubicBezTo>
                  <a:cubicBezTo>
                    <a:pt x="518134" y="1319006"/>
                    <a:pt x="595645" y="1320022"/>
                    <a:pt x="673009" y="1321115"/>
                  </a:cubicBezTo>
                  <a:cubicBezTo>
                    <a:pt x="697736" y="1297384"/>
                    <a:pt x="726546" y="1270400"/>
                    <a:pt x="728713" y="1266617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4" name="Google Shape;1684;p12"/>
            <p:cNvSpPr/>
            <p:nvPr/>
          </p:nvSpPr>
          <p:spPr>
            <a:xfrm>
              <a:off x="16648211" y="2400471"/>
              <a:ext cx="478143" cy="1289948"/>
            </a:xfrm>
            <a:custGeom>
              <a:avLst/>
              <a:gdLst/>
              <a:ahLst/>
              <a:cxnLst/>
              <a:rect l="l" t="t" r="r" b="b"/>
              <a:pathLst>
                <a:path w="478143" h="1289948" extrusionOk="0">
                  <a:moveTo>
                    <a:pt x="432225" y="1223564"/>
                  </a:moveTo>
                  <a:cubicBezTo>
                    <a:pt x="434244" y="1220050"/>
                    <a:pt x="442704" y="1220562"/>
                    <a:pt x="443952" y="1218931"/>
                  </a:cubicBezTo>
                  <a:cubicBezTo>
                    <a:pt x="453832" y="1205994"/>
                    <a:pt x="467561" y="1196866"/>
                    <a:pt x="478014" y="1184528"/>
                  </a:cubicBezTo>
                  <a:cubicBezTo>
                    <a:pt x="457733" y="1158490"/>
                    <a:pt x="457317" y="1170541"/>
                    <a:pt x="455930" y="1165813"/>
                  </a:cubicBezTo>
                  <a:cubicBezTo>
                    <a:pt x="449317" y="1143427"/>
                    <a:pt x="413616" y="1127080"/>
                    <a:pt x="411536" y="1119731"/>
                  </a:cubicBezTo>
                  <a:cubicBezTo>
                    <a:pt x="404291" y="1094135"/>
                    <a:pt x="364534" y="1063689"/>
                    <a:pt x="355000" y="1050865"/>
                  </a:cubicBezTo>
                  <a:cubicBezTo>
                    <a:pt x="347208" y="1040375"/>
                    <a:pt x="341696" y="1027733"/>
                    <a:pt x="329016" y="1021547"/>
                  </a:cubicBezTo>
                  <a:cubicBezTo>
                    <a:pt x="327126" y="1017547"/>
                    <a:pt x="294572" y="965114"/>
                    <a:pt x="313103" y="954277"/>
                  </a:cubicBezTo>
                  <a:cubicBezTo>
                    <a:pt x="320201" y="950121"/>
                    <a:pt x="316769" y="940377"/>
                    <a:pt x="325904" y="939735"/>
                  </a:cubicBezTo>
                  <a:cubicBezTo>
                    <a:pt x="413304" y="820571"/>
                    <a:pt x="380846" y="866071"/>
                    <a:pt x="410323" y="834011"/>
                  </a:cubicBezTo>
                  <a:cubicBezTo>
                    <a:pt x="429417" y="813257"/>
                    <a:pt x="433074" y="795704"/>
                    <a:pt x="455635" y="781231"/>
                  </a:cubicBezTo>
                  <a:cubicBezTo>
                    <a:pt x="463522" y="776164"/>
                    <a:pt x="460463" y="769284"/>
                    <a:pt x="478144" y="755983"/>
                  </a:cubicBezTo>
                  <a:cubicBezTo>
                    <a:pt x="435224" y="712860"/>
                    <a:pt x="328106" y="619352"/>
                    <a:pt x="324422" y="593687"/>
                  </a:cubicBezTo>
                  <a:cubicBezTo>
                    <a:pt x="302884" y="556968"/>
                    <a:pt x="323625" y="546564"/>
                    <a:pt x="339330" y="525185"/>
                  </a:cubicBezTo>
                  <a:cubicBezTo>
                    <a:pt x="352773" y="506878"/>
                    <a:pt x="424034" y="414793"/>
                    <a:pt x="445269" y="405969"/>
                  </a:cubicBezTo>
                  <a:cubicBezTo>
                    <a:pt x="456138" y="401448"/>
                    <a:pt x="451934" y="389778"/>
                    <a:pt x="456684" y="389943"/>
                  </a:cubicBezTo>
                  <a:cubicBezTo>
                    <a:pt x="464094" y="390195"/>
                    <a:pt x="464198" y="384494"/>
                    <a:pt x="465082" y="380173"/>
                  </a:cubicBezTo>
                  <a:cubicBezTo>
                    <a:pt x="444246" y="361284"/>
                    <a:pt x="445364" y="361623"/>
                    <a:pt x="430535" y="345059"/>
                  </a:cubicBezTo>
                  <a:cubicBezTo>
                    <a:pt x="417005" y="329953"/>
                    <a:pt x="300284" y="296496"/>
                    <a:pt x="354948" y="223101"/>
                  </a:cubicBezTo>
                  <a:cubicBezTo>
                    <a:pt x="364586" y="210156"/>
                    <a:pt x="360227" y="198347"/>
                    <a:pt x="372257" y="195805"/>
                  </a:cubicBezTo>
                  <a:cubicBezTo>
                    <a:pt x="373262" y="195596"/>
                    <a:pt x="369058" y="200377"/>
                    <a:pt x="395857" y="156083"/>
                  </a:cubicBezTo>
                  <a:cubicBezTo>
                    <a:pt x="400425" y="148535"/>
                    <a:pt x="398518" y="161914"/>
                    <a:pt x="432433" y="118722"/>
                  </a:cubicBezTo>
                  <a:cubicBezTo>
                    <a:pt x="441681" y="106956"/>
                    <a:pt x="351473" y="57734"/>
                    <a:pt x="311066" y="0"/>
                  </a:cubicBezTo>
                  <a:cubicBezTo>
                    <a:pt x="237551" y="1918"/>
                    <a:pt x="166705" y="3748"/>
                    <a:pt x="99153" y="5492"/>
                  </a:cubicBezTo>
                  <a:cubicBezTo>
                    <a:pt x="108089" y="13943"/>
                    <a:pt x="120145" y="24381"/>
                    <a:pt x="137089" y="37223"/>
                  </a:cubicBezTo>
                  <a:cubicBezTo>
                    <a:pt x="277576" y="143684"/>
                    <a:pt x="131248" y="181592"/>
                    <a:pt x="116366" y="204594"/>
                  </a:cubicBezTo>
                  <a:cubicBezTo>
                    <a:pt x="101320" y="227839"/>
                    <a:pt x="77519" y="244697"/>
                    <a:pt x="67552" y="271690"/>
                  </a:cubicBezTo>
                  <a:cubicBezTo>
                    <a:pt x="67362" y="272202"/>
                    <a:pt x="66815" y="272644"/>
                    <a:pt x="66469" y="273130"/>
                  </a:cubicBezTo>
                  <a:cubicBezTo>
                    <a:pt x="72302" y="278224"/>
                    <a:pt x="65559" y="304375"/>
                    <a:pt x="76393" y="319333"/>
                  </a:cubicBezTo>
                  <a:cubicBezTo>
                    <a:pt x="77797" y="321294"/>
                    <a:pt x="80154" y="322847"/>
                    <a:pt x="80848" y="324982"/>
                  </a:cubicBezTo>
                  <a:cubicBezTo>
                    <a:pt x="86611" y="342595"/>
                    <a:pt x="100548" y="354916"/>
                    <a:pt x="109822" y="370239"/>
                  </a:cubicBezTo>
                  <a:cubicBezTo>
                    <a:pt x="122901" y="391861"/>
                    <a:pt x="134272" y="387748"/>
                    <a:pt x="134688" y="417561"/>
                  </a:cubicBezTo>
                  <a:cubicBezTo>
                    <a:pt x="138762" y="419652"/>
                    <a:pt x="139161" y="423010"/>
                    <a:pt x="139819" y="433274"/>
                  </a:cubicBezTo>
                  <a:cubicBezTo>
                    <a:pt x="139967" y="435383"/>
                    <a:pt x="142376" y="437283"/>
                    <a:pt x="142740" y="439443"/>
                  </a:cubicBezTo>
                  <a:cubicBezTo>
                    <a:pt x="143416" y="443434"/>
                    <a:pt x="144595" y="450627"/>
                    <a:pt x="143390" y="451122"/>
                  </a:cubicBezTo>
                  <a:cubicBezTo>
                    <a:pt x="129505" y="456805"/>
                    <a:pt x="152699" y="454237"/>
                    <a:pt x="103668" y="495381"/>
                  </a:cubicBezTo>
                  <a:cubicBezTo>
                    <a:pt x="107907" y="516335"/>
                    <a:pt x="82295" y="516752"/>
                    <a:pt x="28056" y="591535"/>
                  </a:cubicBezTo>
                  <a:cubicBezTo>
                    <a:pt x="38066" y="599769"/>
                    <a:pt x="41239" y="597991"/>
                    <a:pt x="42617" y="601105"/>
                  </a:cubicBezTo>
                  <a:cubicBezTo>
                    <a:pt x="55566" y="630224"/>
                    <a:pt x="85155" y="644540"/>
                    <a:pt x="103183" y="669529"/>
                  </a:cubicBezTo>
                  <a:cubicBezTo>
                    <a:pt x="138866" y="719012"/>
                    <a:pt x="236502" y="785127"/>
                    <a:pt x="173258" y="804771"/>
                  </a:cubicBezTo>
                  <a:cubicBezTo>
                    <a:pt x="165284" y="829898"/>
                    <a:pt x="121939" y="860483"/>
                    <a:pt x="0" y="1003205"/>
                  </a:cubicBezTo>
                  <a:cubicBezTo>
                    <a:pt x="39497" y="1039612"/>
                    <a:pt x="33343" y="1038058"/>
                    <a:pt x="37529" y="1040592"/>
                  </a:cubicBezTo>
                  <a:cubicBezTo>
                    <a:pt x="67448" y="1058770"/>
                    <a:pt x="101701" y="1107211"/>
                    <a:pt x="111339" y="1111141"/>
                  </a:cubicBezTo>
                  <a:cubicBezTo>
                    <a:pt x="115031" y="1112651"/>
                    <a:pt x="119443" y="1115914"/>
                    <a:pt x="120674" y="1119393"/>
                  </a:cubicBezTo>
                  <a:cubicBezTo>
                    <a:pt x="128257" y="1140841"/>
                    <a:pt x="155836" y="1139774"/>
                    <a:pt x="168395" y="1172945"/>
                  </a:cubicBezTo>
                  <a:cubicBezTo>
                    <a:pt x="197179" y="1179678"/>
                    <a:pt x="208594" y="1215035"/>
                    <a:pt x="181630" y="1233837"/>
                  </a:cubicBezTo>
                  <a:cubicBezTo>
                    <a:pt x="181405" y="1233993"/>
                    <a:pt x="151069" y="1267441"/>
                    <a:pt x="130996" y="1289949"/>
                  </a:cubicBezTo>
                  <a:cubicBezTo>
                    <a:pt x="207346" y="1289263"/>
                    <a:pt x="285628" y="1288873"/>
                    <a:pt x="365444" y="1288734"/>
                  </a:cubicBezTo>
                  <a:cubicBezTo>
                    <a:pt x="390215" y="1264656"/>
                    <a:pt x="429807" y="1227781"/>
                    <a:pt x="432225" y="1223564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5" name="Google Shape;1685;p12"/>
            <p:cNvSpPr/>
            <p:nvPr/>
          </p:nvSpPr>
          <p:spPr>
            <a:xfrm>
              <a:off x="18260692" y="2357331"/>
              <a:ext cx="435706" cy="1349365"/>
            </a:xfrm>
            <a:custGeom>
              <a:avLst/>
              <a:gdLst/>
              <a:ahLst/>
              <a:cxnLst/>
              <a:rect l="l" t="t" r="r" b="b"/>
              <a:pathLst>
                <a:path w="435706" h="1349365" extrusionOk="0">
                  <a:moveTo>
                    <a:pt x="427744" y="1253741"/>
                  </a:moveTo>
                  <a:cubicBezTo>
                    <a:pt x="426089" y="1250487"/>
                    <a:pt x="315928" y="1142221"/>
                    <a:pt x="286390" y="1116608"/>
                  </a:cubicBezTo>
                  <a:cubicBezTo>
                    <a:pt x="280428" y="1111436"/>
                    <a:pt x="264202" y="1081294"/>
                    <a:pt x="244536" y="1067854"/>
                  </a:cubicBezTo>
                  <a:cubicBezTo>
                    <a:pt x="234309" y="1060869"/>
                    <a:pt x="236649" y="1055906"/>
                    <a:pt x="240784" y="1047195"/>
                  </a:cubicBezTo>
                  <a:cubicBezTo>
                    <a:pt x="236892" y="1031239"/>
                    <a:pt x="243627" y="1011569"/>
                    <a:pt x="262148" y="1003612"/>
                  </a:cubicBezTo>
                  <a:cubicBezTo>
                    <a:pt x="288479" y="958546"/>
                    <a:pt x="354705" y="891025"/>
                    <a:pt x="359871" y="879260"/>
                  </a:cubicBezTo>
                  <a:cubicBezTo>
                    <a:pt x="361527" y="875494"/>
                    <a:pt x="370289" y="875008"/>
                    <a:pt x="371372" y="873221"/>
                  </a:cubicBezTo>
                  <a:cubicBezTo>
                    <a:pt x="374181" y="868587"/>
                    <a:pt x="401881" y="833031"/>
                    <a:pt x="423956" y="811825"/>
                  </a:cubicBezTo>
                  <a:cubicBezTo>
                    <a:pt x="413539" y="802585"/>
                    <a:pt x="360157" y="755098"/>
                    <a:pt x="352625" y="742942"/>
                  </a:cubicBezTo>
                  <a:cubicBezTo>
                    <a:pt x="329085" y="704938"/>
                    <a:pt x="295023" y="699689"/>
                    <a:pt x="288791" y="690431"/>
                  </a:cubicBezTo>
                  <a:cubicBezTo>
                    <a:pt x="277429" y="673538"/>
                    <a:pt x="262608" y="642927"/>
                    <a:pt x="274534" y="626346"/>
                  </a:cubicBezTo>
                  <a:cubicBezTo>
                    <a:pt x="280575" y="617938"/>
                    <a:pt x="276744" y="603665"/>
                    <a:pt x="290230" y="599995"/>
                  </a:cubicBezTo>
                  <a:cubicBezTo>
                    <a:pt x="293680" y="588464"/>
                    <a:pt x="304080" y="581991"/>
                    <a:pt x="310234" y="572447"/>
                  </a:cubicBezTo>
                  <a:cubicBezTo>
                    <a:pt x="342987" y="521680"/>
                    <a:pt x="362263" y="517628"/>
                    <a:pt x="363208" y="510071"/>
                  </a:cubicBezTo>
                  <a:cubicBezTo>
                    <a:pt x="365522" y="491720"/>
                    <a:pt x="385890" y="477924"/>
                    <a:pt x="402427" y="469846"/>
                  </a:cubicBezTo>
                  <a:cubicBezTo>
                    <a:pt x="399281" y="465933"/>
                    <a:pt x="349973" y="380095"/>
                    <a:pt x="336114" y="366751"/>
                  </a:cubicBezTo>
                  <a:cubicBezTo>
                    <a:pt x="316708" y="348061"/>
                    <a:pt x="320600" y="332122"/>
                    <a:pt x="311309" y="307707"/>
                  </a:cubicBezTo>
                  <a:cubicBezTo>
                    <a:pt x="308743" y="300974"/>
                    <a:pt x="311803" y="294900"/>
                    <a:pt x="321527" y="264862"/>
                  </a:cubicBezTo>
                  <a:cubicBezTo>
                    <a:pt x="338567" y="264471"/>
                    <a:pt x="383151" y="215995"/>
                    <a:pt x="391853" y="207336"/>
                  </a:cubicBezTo>
                  <a:cubicBezTo>
                    <a:pt x="436541" y="162877"/>
                    <a:pt x="442391" y="166061"/>
                    <a:pt x="430084" y="161497"/>
                  </a:cubicBezTo>
                  <a:cubicBezTo>
                    <a:pt x="418626" y="157246"/>
                    <a:pt x="433915" y="157133"/>
                    <a:pt x="376512" y="118817"/>
                  </a:cubicBezTo>
                  <a:cubicBezTo>
                    <a:pt x="362679" y="109594"/>
                    <a:pt x="299426" y="36259"/>
                    <a:pt x="287171" y="35105"/>
                  </a:cubicBezTo>
                  <a:cubicBezTo>
                    <a:pt x="278547" y="24459"/>
                    <a:pt x="268380" y="14473"/>
                    <a:pt x="264766" y="0"/>
                  </a:cubicBezTo>
                  <a:cubicBezTo>
                    <a:pt x="198358" y="1970"/>
                    <a:pt x="130935" y="3939"/>
                    <a:pt x="62846" y="5900"/>
                  </a:cubicBezTo>
                  <a:cubicBezTo>
                    <a:pt x="192793" y="140465"/>
                    <a:pt x="177435" y="124726"/>
                    <a:pt x="187931" y="142799"/>
                  </a:cubicBezTo>
                  <a:cubicBezTo>
                    <a:pt x="187628" y="145715"/>
                    <a:pt x="187160" y="145368"/>
                    <a:pt x="187446" y="146712"/>
                  </a:cubicBezTo>
                  <a:cubicBezTo>
                    <a:pt x="190661" y="161610"/>
                    <a:pt x="179221" y="161853"/>
                    <a:pt x="185270" y="170226"/>
                  </a:cubicBezTo>
                  <a:cubicBezTo>
                    <a:pt x="158315" y="186512"/>
                    <a:pt x="147161" y="199536"/>
                    <a:pt x="105272" y="242033"/>
                  </a:cubicBezTo>
                  <a:cubicBezTo>
                    <a:pt x="75223" y="272514"/>
                    <a:pt x="36324" y="284731"/>
                    <a:pt x="8000" y="323802"/>
                  </a:cubicBezTo>
                  <a:cubicBezTo>
                    <a:pt x="5469" y="327298"/>
                    <a:pt x="2886" y="330439"/>
                    <a:pt x="0" y="332929"/>
                  </a:cubicBezTo>
                  <a:cubicBezTo>
                    <a:pt x="4958" y="343793"/>
                    <a:pt x="11397" y="353927"/>
                    <a:pt x="22968" y="360070"/>
                  </a:cubicBezTo>
                  <a:cubicBezTo>
                    <a:pt x="40632" y="369458"/>
                    <a:pt x="89757" y="485290"/>
                    <a:pt x="149865" y="502088"/>
                  </a:cubicBezTo>
                  <a:cubicBezTo>
                    <a:pt x="151087" y="505030"/>
                    <a:pt x="153305" y="512075"/>
                    <a:pt x="157405" y="516170"/>
                  </a:cubicBezTo>
                  <a:cubicBezTo>
                    <a:pt x="146996" y="568560"/>
                    <a:pt x="149180" y="563249"/>
                    <a:pt x="148625" y="563345"/>
                  </a:cubicBezTo>
                  <a:cubicBezTo>
                    <a:pt x="136673" y="565401"/>
                    <a:pt x="138251" y="580525"/>
                    <a:pt x="128197" y="584238"/>
                  </a:cubicBezTo>
                  <a:cubicBezTo>
                    <a:pt x="115161" y="589054"/>
                    <a:pt x="124652" y="589323"/>
                    <a:pt x="103356" y="601956"/>
                  </a:cubicBezTo>
                  <a:cubicBezTo>
                    <a:pt x="91404" y="609045"/>
                    <a:pt x="20429" y="688227"/>
                    <a:pt x="6873" y="706144"/>
                  </a:cubicBezTo>
                  <a:cubicBezTo>
                    <a:pt x="16286" y="713728"/>
                    <a:pt x="19215" y="712105"/>
                    <a:pt x="20533" y="715064"/>
                  </a:cubicBezTo>
                  <a:cubicBezTo>
                    <a:pt x="32719" y="742491"/>
                    <a:pt x="160699" y="857733"/>
                    <a:pt x="166558" y="884839"/>
                  </a:cubicBezTo>
                  <a:cubicBezTo>
                    <a:pt x="171940" y="909732"/>
                    <a:pt x="113332" y="958199"/>
                    <a:pt x="74538" y="1011864"/>
                  </a:cubicBezTo>
                  <a:cubicBezTo>
                    <a:pt x="47947" y="1048661"/>
                    <a:pt x="41082" y="1040124"/>
                    <a:pt x="31748" y="1055646"/>
                  </a:cubicBezTo>
                  <a:cubicBezTo>
                    <a:pt x="75899" y="1113554"/>
                    <a:pt x="105064" y="1123367"/>
                    <a:pt x="119755" y="1155956"/>
                  </a:cubicBezTo>
                  <a:cubicBezTo>
                    <a:pt x="126065" y="1169943"/>
                    <a:pt x="151269" y="1173465"/>
                    <a:pt x="158870" y="1194194"/>
                  </a:cubicBezTo>
                  <a:cubicBezTo>
                    <a:pt x="161921" y="1202471"/>
                    <a:pt x="200758" y="1204302"/>
                    <a:pt x="180815" y="1231009"/>
                  </a:cubicBezTo>
                  <a:cubicBezTo>
                    <a:pt x="173483" y="1272049"/>
                    <a:pt x="153271" y="1270244"/>
                    <a:pt x="72718" y="1344733"/>
                  </a:cubicBezTo>
                  <a:cubicBezTo>
                    <a:pt x="163021" y="1346251"/>
                    <a:pt x="252337" y="1347813"/>
                    <a:pt x="340119" y="1349366"/>
                  </a:cubicBezTo>
                  <a:cubicBezTo>
                    <a:pt x="385396" y="1299519"/>
                    <a:pt x="402713" y="1273897"/>
                    <a:pt x="427744" y="1253741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6" name="Google Shape;1686;p12"/>
            <p:cNvSpPr/>
            <p:nvPr/>
          </p:nvSpPr>
          <p:spPr>
            <a:xfrm>
              <a:off x="15742012" y="2414727"/>
              <a:ext cx="387581" cy="1314867"/>
            </a:xfrm>
            <a:custGeom>
              <a:avLst/>
              <a:gdLst/>
              <a:ahLst/>
              <a:cxnLst/>
              <a:rect l="l" t="t" r="r" b="b"/>
              <a:pathLst>
                <a:path w="387581" h="1314867" extrusionOk="0">
                  <a:moveTo>
                    <a:pt x="340212" y="1227217"/>
                  </a:moveTo>
                  <a:cubicBezTo>
                    <a:pt x="342284" y="1223599"/>
                    <a:pt x="351003" y="1224128"/>
                    <a:pt x="352286" y="1222445"/>
                  </a:cubicBezTo>
                  <a:cubicBezTo>
                    <a:pt x="362461" y="1209117"/>
                    <a:pt x="376606" y="1199721"/>
                    <a:pt x="387362" y="1187018"/>
                  </a:cubicBezTo>
                  <a:cubicBezTo>
                    <a:pt x="366474" y="1160199"/>
                    <a:pt x="366049" y="1172615"/>
                    <a:pt x="364619" y="1167747"/>
                  </a:cubicBezTo>
                  <a:cubicBezTo>
                    <a:pt x="357807" y="1144694"/>
                    <a:pt x="321032" y="1127853"/>
                    <a:pt x="318891" y="1120278"/>
                  </a:cubicBezTo>
                  <a:cubicBezTo>
                    <a:pt x="311429" y="1093918"/>
                    <a:pt x="270485" y="1062553"/>
                    <a:pt x="260656" y="1049347"/>
                  </a:cubicBezTo>
                  <a:cubicBezTo>
                    <a:pt x="252622" y="1038544"/>
                    <a:pt x="246953" y="1025521"/>
                    <a:pt x="233927" y="1019170"/>
                  </a:cubicBezTo>
                  <a:cubicBezTo>
                    <a:pt x="201702" y="950642"/>
                    <a:pt x="204987" y="969192"/>
                    <a:pt x="239543" y="923111"/>
                  </a:cubicBezTo>
                  <a:cubicBezTo>
                    <a:pt x="271854" y="880032"/>
                    <a:pt x="258975" y="891103"/>
                    <a:pt x="263707" y="887476"/>
                  </a:cubicBezTo>
                  <a:cubicBezTo>
                    <a:pt x="274714" y="879025"/>
                    <a:pt x="281059" y="867112"/>
                    <a:pt x="288903" y="856102"/>
                  </a:cubicBezTo>
                  <a:cubicBezTo>
                    <a:pt x="300352" y="840041"/>
                    <a:pt x="318267" y="829916"/>
                    <a:pt x="333105" y="806116"/>
                  </a:cubicBezTo>
                  <a:cubicBezTo>
                    <a:pt x="354089" y="772433"/>
                    <a:pt x="365876" y="773770"/>
                    <a:pt x="369369" y="766611"/>
                  </a:cubicBezTo>
                  <a:cubicBezTo>
                    <a:pt x="385083" y="734395"/>
                    <a:pt x="397069" y="755783"/>
                    <a:pt x="377135" y="736235"/>
                  </a:cubicBezTo>
                  <a:cubicBezTo>
                    <a:pt x="349330" y="708973"/>
                    <a:pt x="296027" y="655968"/>
                    <a:pt x="266247" y="630129"/>
                  </a:cubicBezTo>
                  <a:cubicBezTo>
                    <a:pt x="256617" y="621773"/>
                    <a:pt x="257961" y="609218"/>
                    <a:pt x="233120" y="595292"/>
                  </a:cubicBezTo>
                  <a:cubicBezTo>
                    <a:pt x="226282" y="576342"/>
                    <a:pt x="234204" y="587197"/>
                    <a:pt x="224020" y="569618"/>
                  </a:cubicBezTo>
                  <a:cubicBezTo>
                    <a:pt x="215136" y="554287"/>
                    <a:pt x="219071" y="531207"/>
                    <a:pt x="236709" y="519979"/>
                  </a:cubicBezTo>
                  <a:cubicBezTo>
                    <a:pt x="240635" y="513151"/>
                    <a:pt x="266845" y="473803"/>
                    <a:pt x="281310" y="461091"/>
                  </a:cubicBezTo>
                  <a:cubicBezTo>
                    <a:pt x="296998" y="447313"/>
                    <a:pt x="319862" y="414949"/>
                    <a:pt x="320443" y="414828"/>
                  </a:cubicBezTo>
                  <a:cubicBezTo>
                    <a:pt x="337240" y="411348"/>
                    <a:pt x="339138" y="391184"/>
                    <a:pt x="353647" y="385154"/>
                  </a:cubicBezTo>
                  <a:cubicBezTo>
                    <a:pt x="358431" y="383158"/>
                    <a:pt x="361421" y="379930"/>
                    <a:pt x="361794" y="374273"/>
                  </a:cubicBezTo>
                  <a:cubicBezTo>
                    <a:pt x="362513" y="363419"/>
                    <a:pt x="370582" y="375488"/>
                    <a:pt x="374041" y="358586"/>
                  </a:cubicBezTo>
                  <a:cubicBezTo>
                    <a:pt x="352520" y="339081"/>
                    <a:pt x="353725" y="339472"/>
                    <a:pt x="338462" y="322422"/>
                  </a:cubicBezTo>
                  <a:cubicBezTo>
                    <a:pt x="325366" y="307785"/>
                    <a:pt x="204597" y="272028"/>
                    <a:pt x="260613" y="196811"/>
                  </a:cubicBezTo>
                  <a:cubicBezTo>
                    <a:pt x="270545" y="183475"/>
                    <a:pt x="266047" y="171311"/>
                    <a:pt x="278441" y="168699"/>
                  </a:cubicBezTo>
                  <a:cubicBezTo>
                    <a:pt x="279022" y="168586"/>
                    <a:pt x="301981" y="126687"/>
                    <a:pt x="305136" y="125099"/>
                  </a:cubicBezTo>
                  <a:cubicBezTo>
                    <a:pt x="325478" y="114895"/>
                    <a:pt x="335316" y="92796"/>
                    <a:pt x="344269" y="85508"/>
                  </a:cubicBezTo>
                  <a:cubicBezTo>
                    <a:pt x="343723" y="85057"/>
                    <a:pt x="275633" y="27739"/>
                    <a:pt x="254320" y="9796"/>
                  </a:cubicBezTo>
                  <a:cubicBezTo>
                    <a:pt x="206772" y="8902"/>
                    <a:pt x="146388" y="2551"/>
                    <a:pt x="86757" y="0"/>
                  </a:cubicBezTo>
                  <a:cubicBezTo>
                    <a:pt x="122692" y="37136"/>
                    <a:pt x="200835" y="81560"/>
                    <a:pt x="191891" y="118878"/>
                  </a:cubicBezTo>
                  <a:cubicBezTo>
                    <a:pt x="196458" y="155814"/>
                    <a:pt x="116599" y="197184"/>
                    <a:pt x="113114" y="202572"/>
                  </a:cubicBezTo>
                  <a:cubicBezTo>
                    <a:pt x="98501" y="225140"/>
                    <a:pt x="75395" y="241513"/>
                    <a:pt x="65696" y="267725"/>
                  </a:cubicBezTo>
                  <a:cubicBezTo>
                    <a:pt x="65514" y="268219"/>
                    <a:pt x="64985" y="268653"/>
                    <a:pt x="64639" y="269122"/>
                  </a:cubicBezTo>
                  <a:cubicBezTo>
                    <a:pt x="70272" y="274033"/>
                    <a:pt x="63798" y="299507"/>
                    <a:pt x="74277" y="313980"/>
                  </a:cubicBezTo>
                  <a:cubicBezTo>
                    <a:pt x="108477" y="361232"/>
                    <a:pt x="132044" y="391106"/>
                    <a:pt x="138709" y="430593"/>
                  </a:cubicBezTo>
                  <a:cubicBezTo>
                    <a:pt x="139359" y="434463"/>
                    <a:pt x="140511" y="441448"/>
                    <a:pt x="139333" y="441925"/>
                  </a:cubicBezTo>
                  <a:cubicBezTo>
                    <a:pt x="125794" y="447469"/>
                    <a:pt x="148373" y="444953"/>
                    <a:pt x="100772" y="484900"/>
                  </a:cubicBezTo>
                  <a:cubicBezTo>
                    <a:pt x="104863" y="505142"/>
                    <a:pt x="79668" y="506131"/>
                    <a:pt x="27361" y="578251"/>
                  </a:cubicBezTo>
                  <a:cubicBezTo>
                    <a:pt x="37086" y="586251"/>
                    <a:pt x="40145" y="584524"/>
                    <a:pt x="41497" y="587544"/>
                  </a:cubicBezTo>
                  <a:cubicBezTo>
                    <a:pt x="47530" y="601132"/>
                    <a:pt x="159787" y="718578"/>
                    <a:pt x="175501" y="736295"/>
                  </a:cubicBezTo>
                  <a:cubicBezTo>
                    <a:pt x="197256" y="760841"/>
                    <a:pt x="187410" y="779366"/>
                    <a:pt x="168342" y="785283"/>
                  </a:cubicBezTo>
                  <a:cubicBezTo>
                    <a:pt x="163999" y="798992"/>
                    <a:pt x="160559" y="796442"/>
                    <a:pt x="147462" y="815443"/>
                  </a:cubicBezTo>
                  <a:cubicBezTo>
                    <a:pt x="125222" y="847729"/>
                    <a:pt x="103944" y="853117"/>
                    <a:pt x="103138" y="858011"/>
                  </a:cubicBezTo>
                  <a:cubicBezTo>
                    <a:pt x="101457" y="868197"/>
                    <a:pt x="26798" y="941184"/>
                    <a:pt x="15002" y="962563"/>
                  </a:cubicBezTo>
                  <a:cubicBezTo>
                    <a:pt x="-1995" y="993357"/>
                    <a:pt x="-13158" y="957271"/>
                    <a:pt x="30715" y="1007916"/>
                  </a:cubicBezTo>
                  <a:cubicBezTo>
                    <a:pt x="32605" y="1010094"/>
                    <a:pt x="34208" y="1012810"/>
                    <a:pt x="36566" y="1014250"/>
                  </a:cubicBezTo>
                  <a:cubicBezTo>
                    <a:pt x="65618" y="1031898"/>
                    <a:pt x="98874" y="1078934"/>
                    <a:pt x="108226" y="1082743"/>
                  </a:cubicBezTo>
                  <a:cubicBezTo>
                    <a:pt x="111814" y="1084209"/>
                    <a:pt x="116087" y="1087376"/>
                    <a:pt x="117283" y="1090760"/>
                  </a:cubicBezTo>
                  <a:cubicBezTo>
                    <a:pt x="124642" y="1111584"/>
                    <a:pt x="151423" y="1110543"/>
                    <a:pt x="163618" y="1142759"/>
                  </a:cubicBezTo>
                  <a:cubicBezTo>
                    <a:pt x="191561" y="1149301"/>
                    <a:pt x="202647" y="1183617"/>
                    <a:pt x="176463" y="1201881"/>
                  </a:cubicBezTo>
                  <a:cubicBezTo>
                    <a:pt x="174270" y="1203408"/>
                    <a:pt x="102064" y="1286261"/>
                    <a:pt x="75395" y="1314868"/>
                  </a:cubicBezTo>
                  <a:cubicBezTo>
                    <a:pt x="132477" y="1308759"/>
                    <a:pt x="196554" y="1303484"/>
                    <a:pt x="266723" y="1298938"/>
                  </a:cubicBezTo>
                  <a:cubicBezTo>
                    <a:pt x="298142" y="1267546"/>
                    <a:pt x="336243" y="1234123"/>
                    <a:pt x="340212" y="1227217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7" name="Google Shape;1687;p12"/>
            <p:cNvSpPr/>
            <p:nvPr/>
          </p:nvSpPr>
          <p:spPr>
            <a:xfrm>
              <a:off x="19518015" y="3204705"/>
              <a:ext cx="341555" cy="518799"/>
            </a:xfrm>
            <a:custGeom>
              <a:avLst/>
              <a:gdLst/>
              <a:ahLst/>
              <a:cxnLst/>
              <a:rect l="l" t="t" r="r" b="b"/>
              <a:pathLst>
                <a:path w="341555" h="518799" extrusionOk="0">
                  <a:moveTo>
                    <a:pt x="165529" y="304826"/>
                  </a:moveTo>
                  <a:cubicBezTo>
                    <a:pt x="352628" y="197280"/>
                    <a:pt x="334635" y="212065"/>
                    <a:pt x="280690" y="132882"/>
                  </a:cubicBezTo>
                  <a:cubicBezTo>
                    <a:pt x="246143" y="85109"/>
                    <a:pt x="206439" y="41943"/>
                    <a:pt x="165347" y="0"/>
                  </a:cubicBezTo>
                  <a:cubicBezTo>
                    <a:pt x="156897" y="12815"/>
                    <a:pt x="136121" y="45986"/>
                    <a:pt x="107147" y="63643"/>
                  </a:cubicBezTo>
                  <a:cubicBezTo>
                    <a:pt x="98601" y="68849"/>
                    <a:pt x="105847" y="75139"/>
                    <a:pt x="88487" y="87243"/>
                  </a:cubicBezTo>
                  <a:cubicBezTo>
                    <a:pt x="84864" y="89777"/>
                    <a:pt x="4129" y="183302"/>
                    <a:pt x="3600" y="183866"/>
                  </a:cubicBezTo>
                  <a:cubicBezTo>
                    <a:pt x="-2632" y="190625"/>
                    <a:pt x="-2692" y="184325"/>
                    <a:pt x="19175" y="205115"/>
                  </a:cubicBezTo>
                  <a:cubicBezTo>
                    <a:pt x="25415" y="211041"/>
                    <a:pt x="32921" y="222312"/>
                    <a:pt x="36128" y="224255"/>
                  </a:cubicBezTo>
                  <a:cubicBezTo>
                    <a:pt x="65180" y="241903"/>
                    <a:pt x="98437" y="288939"/>
                    <a:pt x="107788" y="292748"/>
                  </a:cubicBezTo>
                  <a:cubicBezTo>
                    <a:pt x="111377" y="294215"/>
                    <a:pt x="115658" y="297381"/>
                    <a:pt x="116846" y="300765"/>
                  </a:cubicBezTo>
                  <a:cubicBezTo>
                    <a:pt x="124100" y="321277"/>
                    <a:pt x="150951" y="320461"/>
                    <a:pt x="163181" y="352764"/>
                  </a:cubicBezTo>
                  <a:cubicBezTo>
                    <a:pt x="191124" y="359306"/>
                    <a:pt x="202209" y="393622"/>
                    <a:pt x="176025" y="411878"/>
                  </a:cubicBezTo>
                  <a:cubicBezTo>
                    <a:pt x="173980" y="413301"/>
                    <a:pt x="96868" y="501299"/>
                    <a:pt x="82211" y="517793"/>
                  </a:cubicBezTo>
                  <a:cubicBezTo>
                    <a:pt x="142743" y="518339"/>
                    <a:pt x="199773" y="518695"/>
                    <a:pt x="252721" y="518799"/>
                  </a:cubicBezTo>
                  <a:cubicBezTo>
                    <a:pt x="428206" y="476119"/>
                    <a:pt x="314103" y="408060"/>
                    <a:pt x="165529" y="304826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8" name="Google Shape;1688;p12"/>
            <p:cNvSpPr/>
            <p:nvPr/>
          </p:nvSpPr>
          <p:spPr>
            <a:xfrm>
              <a:off x="17207968" y="2388689"/>
              <a:ext cx="283476" cy="1301653"/>
            </a:xfrm>
            <a:custGeom>
              <a:avLst/>
              <a:gdLst/>
              <a:ahLst/>
              <a:cxnLst/>
              <a:rect l="l" t="t" r="r" b="b"/>
              <a:pathLst>
                <a:path w="283476" h="1301653" extrusionOk="0">
                  <a:moveTo>
                    <a:pt x="273638" y="1227026"/>
                  </a:moveTo>
                  <a:cubicBezTo>
                    <a:pt x="279549" y="1206940"/>
                    <a:pt x="290825" y="1196823"/>
                    <a:pt x="266852" y="1186706"/>
                  </a:cubicBezTo>
                  <a:cubicBezTo>
                    <a:pt x="239221" y="1175045"/>
                    <a:pt x="271758" y="1184702"/>
                    <a:pt x="224010" y="1150533"/>
                  </a:cubicBezTo>
                  <a:cubicBezTo>
                    <a:pt x="205523" y="1137301"/>
                    <a:pt x="218888" y="1133588"/>
                    <a:pt x="182173" y="1100079"/>
                  </a:cubicBezTo>
                  <a:cubicBezTo>
                    <a:pt x="161433" y="1081146"/>
                    <a:pt x="141732" y="1061034"/>
                    <a:pt x="122578" y="1035915"/>
                  </a:cubicBezTo>
                  <a:cubicBezTo>
                    <a:pt x="124892" y="1032072"/>
                    <a:pt x="127717" y="1028237"/>
                    <a:pt x="131280" y="1026119"/>
                  </a:cubicBezTo>
                  <a:cubicBezTo>
                    <a:pt x="165567" y="1005686"/>
                    <a:pt x="171157" y="971032"/>
                    <a:pt x="232877" y="915406"/>
                  </a:cubicBezTo>
                  <a:cubicBezTo>
                    <a:pt x="237383" y="908508"/>
                    <a:pt x="249431" y="892969"/>
                    <a:pt x="252083" y="883372"/>
                  </a:cubicBezTo>
                  <a:cubicBezTo>
                    <a:pt x="289317" y="853872"/>
                    <a:pt x="211763" y="809274"/>
                    <a:pt x="171582" y="753562"/>
                  </a:cubicBezTo>
                  <a:cubicBezTo>
                    <a:pt x="153554" y="728565"/>
                    <a:pt x="123964" y="714248"/>
                    <a:pt x="111015" y="685138"/>
                  </a:cubicBezTo>
                  <a:cubicBezTo>
                    <a:pt x="110573" y="684149"/>
                    <a:pt x="109386" y="683203"/>
                    <a:pt x="108337" y="682813"/>
                  </a:cubicBezTo>
                  <a:cubicBezTo>
                    <a:pt x="77881" y="671464"/>
                    <a:pt x="132909" y="649295"/>
                    <a:pt x="140354" y="623604"/>
                  </a:cubicBezTo>
                  <a:cubicBezTo>
                    <a:pt x="140536" y="623005"/>
                    <a:pt x="202455" y="557592"/>
                    <a:pt x="221912" y="550399"/>
                  </a:cubicBezTo>
                  <a:cubicBezTo>
                    <a:pt x="232270" y="546573"/>
                    <a:pt x="230640" y="530999"/>
                    <a:pt x="242948" y="528882"/>
                  </a:cubicBezTo>
                  <a:cubicBezTo>
                    <a:pt x="243581" y="528777"/>
                    <a:pt x="243286" y="524326"/>
                    <a:pt x="243745" y="521958"/>
                  </a:cubicBezTo>
                  <a:cubicBezTo>
                    <a:pt x="253773" y="470158"/>
                    <a:pt x="254588" y="490757"/>
                    <a:pt x="244222" y="465785"/>
                  </a:cubicBezTo>
                  <a:cubicBezTo>
                    <a:pt x="192349" y="451278"/>
                    <a:pt x="145034" y="357198"/>
                    <a:pt x="114708" y="320878"/>
                  </a:cubicBezTo>
                  <a:cubicBezTo>
                    <a:pt x="111310" y="316800"/>
                    <a:pt x="100866" y="315680"/>
                    <a:pt x="89859" y="291559"/>
                  </a:cubicBezTo>
                  <a:cubicBezTo>
                    <a:pt x="97824" y="284670"/>
                    <a:pt x="102002" y="274952"/>
                    <a:pt x="108970" y="267742"/>
                  </a:cubicBezTo>
                  <a:cubicBezTo>
                    <a:pt x="138456" y="237209"/>
                    <a:pt x="176947" y="225600"/>
                    <a:pt x="229158" y="167076"/>
                  </a:cubicBezTo>
                  <a:cubicBezTo>
                    <a:pt x="244152" y="150270"/>
                    <a:pt x="260950" y="135893"/>
                    <a:pt x="280676" y="123980"/>
                  </a:cubicBezTo>
                  <a:cubicBezTo>
                    <a:pt x="274444" y="115338"/>
                    <a:pt x="286483" y="115251"/>
                    <a:pt x="282739" y="99191"/>
                  </a:cubicBezTo>
                  <a:cubicBezTo>
                    <a:pt x="286154" y="86723"/>
                    <a:pt x="249309" y="54610"/>
                    <a:pt x="237574" y="42385"/>
                  </a:cubicBezTo>
                  <a:cubicBezTo>
                    <a:pt x="213679" y="17492"/>
                    <a:pt x="203451" y="6186"/>
                    <a:pt x="198268" y="0"/>
                  </a:cubicBezTo>
                  <a:cubicBezTo>
                    <a:pt x="163183" y="937"/>
                    <a:pt x="128350" y="1865"/>
                    <a:pt x="93837" y="2785"/>
                  </a:cubicBezTo>
                  <a:cubicBezTo>
                    <a:pt x="106682" y="15227"/>
                    <a:pt x="111102" y="27071"/>
                    <a:pt x="123505" y="38663"/>
                  </a:cubicBezTo>
                  <a:cubicBezTo>
                    <a:pt x="227745" y="136170"/>
                    <a:pt x="184340" y="66645"/>
                    <a:pt x="91722" y="191848"/>
                  </a:cubicBezTo>
                  <a:cubicBezTo>
                    <a:pt x="82760" y="203952"/>
                    <a:pt x="50154" y="216863"/>
                    <a:pt x="41253" y="229010"/>
                  </a:cubicBezTo>
                  <a:cubicBezTo>
                    <a:pt x="32491" y="240975"/>
                    <a:pt x="26103" y="250025"/>
                    <a:pt x="18233" y="253426"/>
                  </a:cubicBezTo>
                  <a:cubicBezTo>
                    <a:pt x="292" y="261183"/>
                    <a:pt x="2849" y="284688"/>
                    <a:pt x="2017" y="286657"/>
                  </a:cubicBezTo>
                  <a:cubicBezTo>
                    <a:pt x="-3019" y="298561"/>
                    <a:pt x="2121" y="308887"/>
                    <a:pt x="9237" y="316392"/>
                  </a:cubicBezTo>
                  <a:cubicBezTo>
                    <a:pt x="25912" y="334005"/>
                    <a:pt x="29362" y="350795"/>
                    <a:pt x="50302" y="364807"/>
                  </a:cubicBezTo>
                  <a:cubicBezTo>
                    <a:pt x="58666" y="370404"/>
                    <a:pt x="79406" y="415678"/>
                    <a:pt x="86505" y="423782"/>
                  </a:cubicBezTo>
                  <a:cubicBezTo>
                    <a:pt x="93984" y="432320"/>
                    <a:pt x="104593" y="438333"/>
                    <a:pt x="111267" y="447348"/>
                  </a:cubicBezTo>
                  <a:cubicBezTo>
                    <a:pt x="147756" y="496657"/>
                    <a:pt x="118166" y="456510"/>
                    <a:pt x="157975" y="493464"/>
                  </a:cubicBezTo>
                  <a:cubicBezTo>
                    <a:pt x="147253" y="505082"/>
                    <a:pt x="137797" y="517836"/>
                    <a:pt x="127726" y="529888"/>
                  </a:cubicBezTo>
                  <a:cubicBezTo>
                    <a:pt x="92546" y="571969"/>
                    <a:pt x="80126" y="570720"/>
                    <a:pt x="75948" y="582503"/>
                  </a:cubicBezTo>
                  <a:cubicBezTo>
                    <a:pt x="68520" y="603509"/>
                    <a:pt x="34874" y="634372"/>
                    <a:pt x="29206" y="660358"/>
                  </a:cubicBezTo>
                  <a:cubicBezTo>
                    <a:pt x="22801" y="669564"/>
                    <a:pt x="13839" y="669963"/>
                    <a:pt x="15798" y="693962"/>
                  </a:cubicBezTo>
                  <a:cubicBezTo>
                    <a:pt x="17332" y="712860"/>
                    <a:pt x="35715" y="739254"/>
                    <a:pt x="43203" y="742872"/>
                  </a:cubicBezTo>
                  <a:cubicBezTo>
                    <a:pt x="80966" y="761128"/>
                    <a:pt x="83653" y="781709"/>
                    <a:pt x="102010" y="798888"/>
                  </a:cubicBezTo>
                  <a:cubicBezTo>
                    <a:pt x="198580" y="889212"/>
                    <a:pt x="168687" y="850635"/>
                    <a:pt x="150521" y="876986"/>
                  </a:cubicBezTo>
                  <a:cubicBezTo>
                    <a:pt x="32707" y="1048019"/>
                    <a:pt x="-5827" y="1039698"/>
                    <a:pt x="67385" y="1103298"/>
                  </a:cubicBezTo>
                  <a:cubicBezTo>
                    <a:pt x="151535" y="1176684"/>
                    <a:pt x="170793" y="1202732"/>
                    <a:pt x="182009" y="1212970"/>
                  </a:cubicBezTo>
                  <a:cubicBezTo>
                    <a:pt x="187686" y="1218141"/>
                    <a:pt x="181211" y="1205751"/>
                    <a:pt x="93976" y="1301020"/>
                  </a:cubicBezTo>
                  <a:cubicBezTo>
                    <a:pt x="129945" y="1301193"/>
                    <a:pt x="166087" y="1301402"/>
                    <a:pt x="202385" y="1301653"/>
                  </a:cubicBezTo>
                  <a:cubicBezTo>
                    <a:pt x="209024" y="1295640"/>
                    <a:pt x="217431" y="1287805"/>
                    <a:pt x="229297" y="1277628"/>
                  </a:cubicBezTo>
                  <a:cubicBezTo>
                    <a:pt x="249396" y="1260370"/>
                    <a:pt x="266167" y="1252431"/>
                    <a:pt x="273638" y="1227026"/>
                  </a:cubicBezTo>
                  <a:close/>
                </a:path>
              </a:pathLst>
            </a:custGeom>
            <a:solidFill>
              <a:srgbClr val="F6CA6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9" name="Google Shape;1689;p12"/>
            <p:cNvSpPr/>
            <p:nvPr/>
          </p:nvSpPr>
          <p:spPr>
            <a:xfrm>
              <a:off x="15953602" y="2422415"/>
              <a:ext cx="280253" cy="1291241"/>
            </a:xfrm>
            <a:custGeom>
              <a:avLst/>
              <a:gdLst/>
              <a:ahLst/>
              <a:cxnLst/>
              <a:rect l="l" t="t" r="r" b="b"/>
              <a:pathLst>
                <a:path w="280253" h="1291241" extrusionOk="0">
                  <a:moveTo>
                    <a:pt x="206558" y="1267199"/>
                  </a:moveTo>
                  <a:cubicBezTo>
                    <a:pt x="280542" y="1232423"/>
                    <a:pt x="310140" y="1145874"/>
                    <a:pt x="241834" y="1123202"/>
                  </a:cubicBezTo>
                  <a:cubicBezTo>
                    <a:pt x="239130" y="1122300"/>
                    <a:pt x="236790" y="1119992"/>
                    <a:pt x="234571" y="1118031"/>
                  </a:cubicBezTo>
                  <a:cubicBezTo>
                    <a:pt x="164852" y="1056401"/>
                    <a:pt x="166733" y="1045113"/>
                    <a:pt x="162919" y="1041191"/>
                  </a:cubicBezTo>
                  <a:cubicBezTo>
                    <a:pt x="88320" y="964203"/>
                    <a:pt x="86032" y="966841"/>
                    <a:pt x="96286" y="954607"/>
                  </a:cubicBezTo>
                  <a:cubicBezTo>
                    <a:pt x="96771" y="954034"/>
                    <a:pt x="171517" y="856666"/>
                    <a:pt x="209835" y="828623"/>
                  </a:cubicBezTo>
                  <a:cubicBezTo>
                    <a:pt x="227698" y="815547"/>
                    <a:pt x="256213" y="771514"/>
                    <a:pt x="256586" y="770308"/>
                  </a:cubicBezTo>
                  <a:cubicBezTo>
                    <a:pt x="269162" y="760330"/>
                    <a:pt x="286297" y="757284"/>
                    <a:pt x="263060" y="709363"/>
                  </a:cubicBezTo>
                  <a:cubicBezTo>
                    <a:pt x="257452" y="697806"/>
                    <a:pt x="226484" y="684592"/>
                    <a:pt x="220738" y="668332"/>
                  </a:cubicBezTo>
                  <a:cubicBezTo>
                    <a:pt x="219507" y="664844"/>
                    <a:pt x="215104" y="661590"/>
                    <a:pt x="211412" y="660080"/>
                  </a:cubicBezTo>
                  <a:cubicBezTo>
                    <a:pt x="201774" y="656158"/>
                    <a:pt x="167521" y="607708"/>
                    <a:pt x="137602" y="589531"/>
                  </a:cubicBezTo>
                  <a:cubicBezTo>
                    <a:pt x="135167" y="588047"/>
                    <a:pt x="133520" y="585253"/>
                    <a:pt x="131570" y="583015"/>
                  </a:cubicBezTo>
                  <a:cubicBezTo>
                    <a:pt x="88303" y="533072"/>
                    <a:pt x="77356" y="575440"/>
                    <a:pt x="213449" y="421292"/>
                  </a:cubicBezTo>
                  <a:cubicBezTo>
                    <a:pt x="283324" y="342153"/>
                    <a:pt x="253751" y="345467"/>
                    <a:pt x="203794" y="278085"/>
                  </a:cubicBezTo>
                  <a:cubicBezTo>
                    <a:pt x="185289" y="253122"/>
                    <a:pt x="158291" y="272393"/>
                    <a:pt x="124757" y="202998"/>
                  </a:cubicBezTo>
                  <a:cubicBezTo>
                    <a:pt x="166308" y="144248"/>
                    <a:pt x="221050" y="113603"/>
                    <a:pt x="235004" y="79478"/>
                  </a:cubicBezTo>
                  <a:cubicBezTo>
                    <a:pt x="233202" y="64389"/>
                    <a:pt x="180462" y="32286"/>
                    <a:pt x="143245" y="0"/>
                  </a:cubicBezTo>
                  <a:cubicBezTo>
                    <a:pt x="98886" y="1093"/>
                    <a:pt x="74687" y="1683"/>
                    <a:pt x="74635" y="1683"/>
                  </a:cubicBezTo>
                  <a:cubicBezTo>
                    <a:pt x="64884" y="2230"/>
                    <a:pt x="54172" y="2325"/>
                    <a:pt x="42740" y="2108"/>
                  </a:cubicBezTo>
                  <a:cubicBezTo>
                    <a:pt x="64044" y="20052"/>
                    <a:pt x="132142" y="77369"/>
                    <a:pt x="132688" y="77820"/>
                  </a:cubicBezTo>
                  <a:cubicBezTo>
                    <a:pt x="123735" y="85100"/>
                    <a:pt x="113889" y="107208"/>
                    <a:pt x="93555" y="117412"/>
                  </a:cubicBezTo>
                  <a:cubicBezTo>
                    <a:pt x="90401" y="118999"/>
                    <a:pt x="67441" y="160899"/>
                    <a:pt x="66860" y="161011"/>
                  </a:cubicBezTo>
                  <a:cubicBezTo>
                    <a:pt x="54475" y="163623"/>
                    <a:pt x="58965" y="175788"/>
                    <a:pt x="49032" y="189124"/>
                  </a:cubicBezTo>
                  <a:cubicBezTo>
                    <a:pt x="-6984" y="264341"/>
                    <a:pt x="113776" y="300097"/>
                    <a:pt x="126881" y="314735"/>
                  </a:cubicBezTo>
                  <a:cubicBezTo>
                    <a:pt x="142144" y="331793"/>
                    <a:pt x="140939" y="331394"/>
                    <a:pt x="162460" y="350899"/>
                  </a:cubicBezTo>
                  <a:cubicBezTo>
                    <a:pt x="159010" y="367801"/>
                    <a:pt x="150932" y="355731"/>
                    <a:pt x="150213" y="366586"/>
                  </a:cubicBezTo>
                  <a:cubicBezTo>
                    <a:pt x="149849" y="372234"/>
                    <a:pt x="146850" y="375471"/>
                    <a:pt x="142066" y="377466"/>
                  </a:cubicBezTo>
                  <a:cubicBezTo>
                    <a:pt x="127557" y="383497"/>
                    <a:pt x="125659" y="403661"/>
                    <a:pt x="108862" y="407140"/>
                  </a:cubicBezTo>
                  <a:cubicBezTo>
                    <a:pt x="108281" y="407253"/>
                    <a:pt x="85417" y="439625"/>
                    <a:pt x="69729" y="453404"/>
                  </a:cubicBezTo>
                  <a:cubicBezTo>
                    <a:pt x="55255" y="466115"/>
                    <a:pt x="29054" y="505463"/>
                    <a:pt x="25128" y="512292"/>
                  </a:cubicBezTo>
                  <a:cubicBezTo>
                    <a:pt x="7490" y="523519"/>
                    <a:pt x="3564" y="546599"/>
                    <a:pt x="12439" y="561931"/>
                  </a:cubicBezTo>
                  <a:cubicBezTo>
                    <a:pt x="22623" y="579518"/>
                    <a:pt x="14701" y="568655"/>
                    <a:pt x="21540" y="587605"/>
                  </a:cubicBezTo>
                  <a:cubicBezTo>
                    <a:pt x="46371" y="601531"/>
                    <a:pt x="45036" y="614094"/>
                    <a:pt x="54666" y="622441"/>
                  </a:cubicBezTo>
                  <a:cubicBezTo>
                    <a:pt x="84438" y="648280"/>
                    <a:pt x="137750" y="701285"/>
                    <a:pt x="165554" y="728547"/>
                  </a:cubicBezTo>
                  <a:cubicBezTo>
                    <a:pt x="185489" y="748087"/>
                    <a:pt x="173502" y="726708"/>
                    <a:pt x="157788" y="758924"/>
                  </a:cubicBezTo>
                  <a:cubicBezTo>
                    <a:pt x="154295" y="766082"/>
                    <a:pt x="142508" y="764755"/>
                    <a:pt x="121525" y="798428"/>
                  </a:cubicBezTo>
                  <a:cubicBezTo>
                    <a:pt x="106686" y="822228"/>
                    <a:pt x="88771" y="832363"/>
                    <a:pt x="77322" y="848414"/>
                  </a:cubicBezTo>
                  <a:cubicBezTo>
                    <a:pt x="69478" y="859425"/>
                    <a:pt x="63134" y="871338"/>
                    <a:pt x="52126" y="879789"/>
                  </a:cubicBezTo>
                  <a:cubicBezTo>
                    <a:pt x="47394" y="883416"/>
                    <a:pt x="60282" y="872344"/>
                    <a:pt x="27962" y="915424"/>
                  </a:cubicBezTo>
                  <a:cubicBezTo>
                    <a:pt x="-6594" y="961505"/>
                    <a:pt x="-9879" y="942963"/>
                    <a:pt x="22346" y="1011482"/>
                  </a:cubicBezTo>
                  <a:cubicBezTo>
                    <a:pt x="35373" y="1017833"/>
                    <a:pt x="41032" y="1030857"/>
                    <a:pt x="49075" y="1041659"/>
                  </a:cubicBezTo>
                  <a:cubicBezTo>
                    <a:pt x="58895" y="1054874"/>
                    <a:pt x="99848" y="1086231"/>
                    <a:pt x="107310" y="1112590"/>
                  </a:cubicBezTo>
                  <a:cubicBezTo>
                    <a:pt x="109451" y="1120165"/>
                    <a:pt x="146226" y="1136998"/>
                    <a:pt x="153039" y="1160060"/>
                  </a:cubicBezTo>
                  <a:cubicBezTo>
                    <a:pt x="154469" y="1164928"/>
                    <a:pt x="154893" y="1152520"/>
                    <a:pt x="175781" y="1179331"/>
                  </a:cubicBezTo>
                  <a:cubicBezTo>
                    <a:pt x="165025" y="1192042"/>
                    <a:pt x="150880" y="1201430"/>
                    <a:pt x="140705" y="1214757"/>
                  </a:cubicBezTo>
                  <a:cubicBezTo>
                    <a:pt x="139422" y="1216440"/>
                    <a:pt x="130703" y="1215911"/>
                    <a:pt x="128632" y="1219529"/>
                  </a:cubicBezTo>
                  <a:cubicBezTo>
                    <a:pt x="124662" y="1226436"/>
                    <a:pt x="86552" y="1259858"/>
                    <a:pt x="55151" y="1291241"/>
                  </a:cubicBezTo>
                  <a:cubicBezTo>
                    <a:pt x="98929" y="1288404"/>
                    <a:pt x="145065" y="1285862"/>
                    <a:pt x="193332" y="1283580"/>
                  </a:cubicBezTo>
                  <a:cubicBezTo>
                    <a:pt x="201948" y="1276127"/>
                    <a:pt x="199044" y="1270739"/>
                    <a:pt x="206558" y="1267199"/>
                  </a:cubicBezTo>
                  <a:close/>
                </a:path>
              </a:pathLst>
            </a:custGeom>
            <a:solidFill>
              <a:srgbClr val="F6CA6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0" name="Google Shape;1690;p12"/>
            <p:cNvSpPr/>
            <p:nvPr/>
          </p:nvSpPr>
          <p:spPr>
            <a:xfrm>
              <a:off x="19152317" y="2332777"/>
              <a:ext cx="283511" cy="1386284"/>
            </a:xfrm>
            <a:custGeom>
              <a:avLst/>
              <a:gdLst/>
              <a:ahLst/>
              <a:cxnLst/>
              <a:rect l="l" t="t" r="r" b="b"/>
              <a:pathLst>
                <a:path w="283511" h="1386284" extrusionOk="0">
                  <a:moveTo>
                    <a:pt x="276100" y="1272422"/>
                  </a:moveTo>
                  <a:cubicBezTo>
                    <a:pt x="296641" y="1244908"/>
                    <a:pt x="256642" y="1243026"/>
                    <a:pt x="253513" y="1234505"/>
                  </a:cubicBezTo>
                  <a:cubicBezTo>
                    <a:pt x="245669" y="1213161"/>
                    <a:pt x="219720" y="1209525"/>
                    <a:pt x="213219" y="1195122"/>
                  </a:cubicBezTo>
                  <a:cubicBezTo>
                    <a:pt x="198104" y="1161596"/>
                    <a:pt x="167994" y="1151366"/>
                    <a:pt x="122569" y="1091801"/>
                  </a:cubicBezTo>
                  <a:cubicBezTo>
                    <a:pt x="132181" y="1075819"/>
                    <a:pt x="139245" y="1084608"/>
                    <a:pt x="166633" y="1046709"/>
                  </a:cubicBezTo>
                  <a:cubicBezTo>
                    <a:pt x="221531" y="970772"/>
                    <a:pt x="229626" y="985010"/>
                    <a:pt x="250228" y="944239"/>
                  </a:cubicBezTo>
                  <a:cubicBezTo>
                    <a:pt x="263480" y="917966"/>
                    <a:pt x="279263" y="924343"/>
                    <a:pt x="216062" y="858523"/>
                  </a:cubicBezTo>
                  <a:cubicBezTo>
                    <a:pt x="200808" y="842636"/>
                    <a:pt x="184340" y="827165"/>
                    <a:pt x="171565" y="809456"/>
                  </a:cubicBezTo>
                  <a:cubicBezTo>
                    <a:pt x="153545" y="784459"/>
                    <a:pt x="123947" y="770143"/>
                    <a:pt x="110998" y="741033"/>
                  </a:cubicBezTo>
                  <a:cubicBezTo>
                    <a:pt x="109646" y="737987"/>
                    <a:pt x="106630" y="739662"/>
                    <a:pt x="96931" y="731844"/>
                  </a:cubicBezTo>
                  <a:cubicBezTo>
                    <a:pt x="107869" y="717398"/>
                    <a:pt x="194351" y="616463"/>
                    <a:pt x="221895" y="606277"/>
                  </a:cubicBezTo>
                  <a:cubicBezTo>
                    <a:pt x="232244" y="602450"/>
                    <a:pt x="230623" y="586876"/>
                    <a:pt x="242931" y="584759"/>
                  </a:cubicBezTo>
                  <a:cubicBezTo>
                    <a:pt x="243502" y="584663"/>
                    <a:pt x="241518" y="588698"/>
                    <a:pt x="250428" y="543935"/>
                  </a:cubicBezTo>
                  <a:cubicBezTo>
                    <a:pt x="254484" y="538617"/>
                    <a:pt x="250263" y="536257"/>
                    <a:pt x="244213" y="521663"/>
                  </a:cubicBezTo>
                  <a:cubicBezTo>
                    <a:pt x="188526" y="506088"/>
                    <a:pt x="123852" y="380876"/>
                    <a:pt x="113520" y="375384"/>
                  </a:cubicBezTo>
                  <a:cubicBezTo>
                    <a:pt x="101603" y="369059"/>
                    <a:pt x="94964" y="358621"/>
                    <a:pt x="89859" y="347437"/>
                  </a:cubicBezTo>
                  <a:cubicBezTo>
                    <a:pt x="92832" y="344868"/>
                    <a:pt x="95484" y="341632"/>
                    <a:pt x="98093" y="338031"/>
                  </a:cubicBezTo>
                  <a:cubicBezTo>
                    <a:pt x="127267" y="297798"/>
                    <a:pt x="167326" y="285217"/>
                    <a:pt x="198277" y="253816"/>
                  </a:cubicBezTo>
                  <a:cubicBezTo>
                    <a:pt x="241422" y="210043"/>
                    <a:pt x="252906" y="196629"/>
                    <a:pt x="280668" y="179857"/>
                  </a:cubicBezTo>
                  <a:cubicBezTo>
                    <a:pt x="274444" y="171224"/>
                    <a:pt x="286223" y="170972"/>
                    <a:pt x="282912" y="155632"/>
                  </a:cubicBezTo>
                  <a:cubicBezTo>
                    <a:pt x="277703" y="130990"/>
                    <a:pt x="183239" y="43895"/>
                    <a:pt x="146222" y="0"/>
                  </a:cubicBezTo>
                  <a:cubicBezTo>
                    <a:pt x="112290" y="1189"/>
                    <a:pt x="77196" y="2395"/>
                    <a:pt x="41071" y="3618"/>
                  </a:cubicBezTo>
                  <a:cubicBezTo>
                    <a:pt x="47338" y="21006"/>
                    <a:pt x="59307" y="35947"/>
                    <a:pt x="64698" y="38550"/>
                  </a:cubicBezTo>
                  <a:cubicBezTo>
                    <a:pt x="102582" y="56875"/>
                    <a:pt x="105087" y="77343"/>
                    <a:pt x="123505" y="94566"/>
                  </a:cubicBezTo>
                  <a:cubicBezTo>
                    <a:pt x="227147" y="191510"/>
                    <a:pt x="184202" y="122748"/>
                    <a:pt x="91722" y="247751"/>
                  </a:cubicBezTo>
                  <a:cubicBezTo>
                    <a:pt x="82760" y="259855"/>
                    <a:pt x="50154" y="272766"/>
                    <a:pt x="41253" y="284913"/>
                  </a:cubicBezTo>
                  <a:cubicBezTo>
                    <a:pt x="32491" y="296878"/>
                    <a:pt x="26103" y="305937"/>
                    <a:pt x="18233" y="309329"/>
                  </a:cubicBezTo>
                  <a:cubicBezTo>
                    <a:pt x="301" y="317086"/>
                    <a:pt x="2849" y="340591"/>
                    <a:pt x="2017" y="342560"/>
                  </a:cubicBezTo>
                  <a:cubicBezTo>
                    <a:pt x="-3019" y="354465"/>
                    <a:pt x="2121" y="364790"/>
                    <a:pt x="9237" y="372295"/>
                  </a:cubicBezTo>
                  <a:cubicBezTo>
                    <a:pt x="25912" y="389909"/>
                    <a:pt x="29362" y="406698"/>
                    <a:pt x="50302" y="420710"/>
                  </a:cubicBezTo>
                  <a:cubicBezTo>
                    <a:pt x="58666" y="426307"/>
                    <a:pt x="79406" y="471581"/>
                    <a:pt x="86505" y="479685"/>
                  </a:cubicBezTo>
                  <a:cubicBezTo>
                    <a:pt x="93985" y="488223"/>
                    <a:pt x="104593" y="494236"/>
                    <a:pt x="111267" y="503251"/>
                  </a:cubicBezTo>
                  <a:cubicBezTo>
                    <a:pt x="149437" y="554833"/>
                    <a:pt x="112844" y="507485"/>
                    <a:pt x="157983" y="549367"/>
                  </a:cubicBezTo>
                  <a:cubicBezTo>
                    <a:pt x="147262" y="560985"/>
                    <a:pt x="137806" y="573739"/>
                    <a:pt x="127735" y="585791"/>
                  </a:cubicBezTo>
                  <a:cubicBezTo>
                    <a:pt x="92537" y="627899"/>
                    <a:pt x="80134" y="626615"/>
                    <a:pt x="75957" y="638406"/>
                  </a:cubicBezTo>
                  <a:cubicBezTo>
                    <a:pt x="68538" y="659386"/>
                    <a:pt x="34883" y="690292"/>
                    <a:pt x="29214" y="716261"/>
                  </a:cubicBezTo>
                  <a:cubicBezTo>
                    <a:pt x="22792" y="725484"/>
                    <a:pt x="13848" y="725866"/>
                    <a:pt x="15806" y="749866"/>
                  </a:cubicBezTo>
                  <a:cubicBezTo>
                    <a:pt x="17340" y="768763"/>
                    <a:pt x="35724" y="795157"/>
                    <a:pt x="43212" y="798776"/>
                  </a:cubicBezTo>
                  <a:cubicBezTo>
                    <a:pt x="89530" y="821178"/>
                    <a:pt x="59714" y="824016"/>
                    <a:pt x="170195" y="917020"/>
                  </a:cubicBezTo>
                  <a:cubicBezTo>
                    <a:pt x="152618" y="933211"/>
                    <a:pt x="153970" y="927918"/>
                    <a:pt x="150529" y="932881"/>
                  </a:cubicBezTo>
                  <a:cubicBezTo>
                    <a:pt x="70418" y="1049208"/>
                    <a:pt x="55433" y="1046405"/>
                    <a:pt x="32846" y="1102074"/>
                  </a:cubicBezTo>
                  <a:cubicBezTo>
                    <a:pt x="21345" y="1130429"/>
                    <a:pt x="54843" y="1148260"/>
                    <a:pt x="67393" y="1159192"/>
                  </a:cubicBezTo>
                  <a:cubicBezTo>
                    <a:pt x="151543" y="1232570"/>
                    <a:pt x="170776" y="1258609"/>
                    <a:pt x="182017" y="1268864"/>
                  </a:cubicBezTo>
                  <a:cubicBezTo>
                    <a:pt x="184747" y="1271355"/>
                    <a:pt x="186888" y="1266799"/>
                    <a:pt x="158685" y="1291068"/>
                  </a:cubicBezTo>
                  <a:cubicBezTo>
                    <a:pt x="109958" y="1332967"/>
                    <a:pt x="84815" y="1366866"/>
                    <a:pt x="73261" y="1384801"/>
                  </a:cubicBezTo>
                  <a:cubicBezTo>
                    <a:pt x="106032" y="1385322"/>
                    <a:pt x="138239" y="1385816"/>
                    <a:pt x="169866" y="1386285"/>
                  </a:cubicBezTo>
                  <a:cubicBezTo>
                    <a:pt x="185684" y="1372055"/>
                    <a:pt x="209874" y="1349001"/>
                    <a:pt x="256052" y="1311996"/>
                  </a:cubicBezTo>
                  <a:cubicBezTo>
                    <a:pt x="268178" y="1298990"/>
                    <a:pt x="273292" y="1288135"/>
                    <a:pt x="276100" y="1272422"/>
                  </a:cubicBezTo>
                  <a:close/>
                </a:path>
              </a:pathLst>
            </a:custGeom>
            <a:solidFill>
              <a:srgbClr val="F6CA6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1" name="Google Shape;1691;p12"/>
            <p:cNvSpPr/>
            <p:nvPr/>
          </p:nvSpPr>
          <p:spPr>
            <a:xfrm>
              <a:off x="16553519" y="2405955"/>
              <a:ext cx="292209" cy="1285662"/>
            </a:xfrm>
            <a:custGeom>
              <a:avLst/>
              <a:gdLst/>
              <a:ahLst/>
              <a:cxnLst/>
              <a:rect l="l" t="t" r="r" b="b"/>
              <a:pathLst>
                <a:path w="292209" h="1285662" extrusionOk="0">
                  <a:moveTo>
                    <a:pt x="263052" y="1167452"/>
                  </a:moveTo>
                  <a:cubicBezTo>
                    <a:pt x="250493" y="1134273"/>
                    <a:pt x="222914" y="1135349"/>
                    <a:pt x="215330" y="1113901"/>
                  </a:cubicBezTo>
                  <a:cubicBezTo>
                    <a:pt x="214100" y="1110413"/>
                    <a:pt x="209697" y="1107159"/>
                    <a:pt x="205996" y="1105649"/>
                  </a:cubicBezTo>
                  <a:cubicBezTo>
                    <a:pt x="196358" y="1101727"/>
                    <a:pt x="162105" y="1053277"/>
                    <a:pt x="132186" y="1035100"/>
                  </a:cubicBezTo>
                  <a:cubicBezTo>
                    <a:pt x="128008" y="1032566"/>
                    <a:pt x="134153" y="1034119"/>
                    <a:pt x="94657" y="997712"/>
                  </a:cubicBezTo>
                  <a:cubicBezTo>
                    <a:pt x="216596" y="854991"/>
                    <a:pt x="259941" y="824415"/>
                    <a:pt x="267914" y="799279"/>
                  </a:cubicBezTo>
                  <a:cubicBezTo>
                    <a:pt x="331150" y="779635"/>
                    <a:pt x="233514" y="713528"/>
                    <a:pt x="197840" y="664037"/>
                  </a:cubicBezTo>
                  <a:cubicBezTo>
                    <a:pt x="179812" y="639040"/>
                    <a:pt x="150222" y="624723"/>
                    <a:pt x="137274" y="595613"/>
                  </a:cubicBezTo>
                  <a:cubicBezTo>
                    <a:pt x="135895" y="592498"/>
                    <a:pt x="132723" y="594277"/>
                    <a:pt x="122713" y="586043"/>
                  </a:cubicBezTo>
                  <a:cubicBezTo>
                    <a:pt x="176952" y="511259"/>
                    <a:pt x="202555" y="510843"/>
                    <a:pt x="198325" y="489889"/>
                  </a:cubicBezTo>
                  <a:cubicBezTo>
                    <a:pt x="247364" y="448745"/>
                    <a:pt x="224162" y="451313"/>
                    <a:pt x="238047" y="445630"/>
                  </a:cubicBezTo>
                  <a:cubicBezTo>
                    <a:pt x="239261" y="445135"/>
                    <a:pt x="238073" y="437942"/>
                    <a:pt x="237397" y="433951"/>
                  </a:cubicBezTo>
                  <a:cubicBezTo>
                    <a:pt x="237033" y="431790"/>
                    <a:pt x="234615" y="429890"/>
                    <a:pt x="234476" y="427782"/>
                  </a:cubicBezTo>
                  <a:cubicBezTo>
                    <a:pt x="233809" y="417517"/>
                    <a:pt x="233419" y="414160"/>
                    <a:pt x="229345" y="412069"/>
                  </a:cubicBezTo>
                  <a:cubicBezTo>
                    <a:pt x="228920" y="382265"/>
                    <a:pt x="217558" y="386369"/>
                    <a:pt x="204479" y="364746"/>
                  </a:cubicBezTo>
                  <a:cubicBezTo>
                    <a:pt x="195205" y="349424"/>
                    <a:pt x="181260" y="337103"/>
                    <a:pt x="175505" y="319489"/>
                  </a:cubicBezTo>
                  <a:cubicBezTo>
                    <a:pt x="174803" y="317355"/>
                    <a:pt x="172454" y="315802"/>
                    <a:pt x="171050" y="313841"/>
                  </a:cubicBezTo>
                  <a:cubicBezTo>
                    <a:pt x="160224" y="298891"/>
                    <a:pt x="166959" y="272731"/>
                    <a:pt x="161126" y="267638"/>
                  </a:cubicBezTo>
                  <a:cubicBezTo>
                    <a:pt x="161472" y="267152"/>
                    <a:pt x="162027" y="266710"/>
                    <a:pt x="162209" y="266198"/>
                  </a:cubicBezTo>
                  <a:cubicBezTo>
                    <a:pt x="172176" y="239196"/>
                    <a:pt x="195976" y="222346"/>
                    <a:pt x="211023" y="199102"/>
                  </a:cubicBezTo>
                  <a:cubicBezTo>
                    <a:pt x="225904" y="176100"/>
                    <a:pt x="372233" y="138192"/>
                    <a:pt x="231746" y="31730"/>
                  </a:cubicBezTo>
                  <a:cubicBezTo>
                    <a:pt x="214802" y="18889"/>
                    <a:pt x="202754" y="8451"/>
                    <a:pt x="193810" y="0"/>
                  </a:cubicBezTo>
                  <a:cubicBezTo>
                    <a:pt x="151280" y="1093"/>
                    <a:pt x="110067" y="2152"/>
                    <a:pt x="70328" y="3167"/>
                  </a:cubicBezTo>
                  <a:cubicBezTo>
                    <a:pt x="87220" y="17475"/>
                    <a:pt x="105595" y="32624"/>
                    <a:pt x="114747" y="46671"/>
                  </a:cubicBezTo>
                  <a:cubicBezTo>
                    <a:pt x="131154" y="71842"/>
                    <a:pt x="161767" y="78593"/>
                    <a:pt x="185888" y="107381"/>
                  </a:cubicBezTo>
                  <a:cubicBezTo>
                    <a:pt x="190716" y="113151"/>
                    <a:pt x="192336" y="111919"/>
                    <a:pt x="199296" y="116023"/>
                  </a:cubicBezTo>
                  <a:cubicBezTo>
                    <a:pt x="198958" y="116596"/>
                    <a:pt x="102405" y="215821"/>
                    <a:pt x="84369" y="216238"/>
                  </a:cubicBezTo>
                  <a:cubicBezTo>
                    <a:pt x="74644" y="246276"/>
                    <a:pt x="71585" y="252350"/>
                    <a:pt x="74150" y="259083"/>
                  </a:cubicBezTo>
                  <a:cubicBezTo>
                    <a:pt x="118370" y="375176"/>
                    <a:pt x="49397" y="228498"/>
                    <a:pt x="164099" y="419635"/>
                  </a:cubicBezTo>
                  <a:cubicBezTo>
                    <a:pt x="166083" y="422958"/>
                    <a:pt x="166361" y="419261"/>
                    <a:pt x="158517" y="425005"/>
                  </a:cubicBezTo>
                  <a:cubicBezTo>
                    <a:pt x="111324" y="459582"/>
                    <a:pt x="135124" y="456684"/>
                    <a:pt x="120633" y="468432"/>
                  </a:cubicBezTo>
                  <a:cubicBezTo>
                    <a:pt x="94258" y="489802"/>
                    <a:pt x="54164" y="547710"/>
                    <a:pt x="53063" y="551363"/>
                  </a:cubicBezTo>
                  <a:cubicBezTo>
                    <a:pt x="39568" y="555033"/>
                    <a:pt x="43399" y="569306"/>
                    <a:pt x="37367" y="577713"/>
                  </a:cubicBezTo>
                  <a:cubicBezTo>
                    <a:pt x="27391" y="591579"/>
                    <a:pt x="35520" y="636922"/>
                    <a:pt x="69453" y="653339"/>
                  </a:cubicBezTo>
                  <a:cubicBezTo>
                    <a:pt x="107302" y="671646"/>
                    <a:pt x="109859" y="692149"/>
                    <a:pt x="128260" y="709355"/>
                  </a:cubicBezTo>
                  <a:cubicBezTo>
                    <a:pt x="210988" y="786732"/>
                    <a:pt x="184934" y="752833"/>
                    <a:pt x="168163" y="781500"/>
                  </a:cubicBezTo>
                  <a:cubicBezTo>
                    <a:pt x="158855" y="797422"/>
                    <a:pt x="143774" y="808814"/>
                    <a:pt x="134205" y="824588"/>
                  </a:cubicBezTo>
                  <a:cubicBezTo>
                    <a:pt x="133131" y="826376"/>
                    <a:pt x="124368" y="826862"/>
                    <a:pt x="122704" y="830627"/>
                  </a:cubicBezTo>
                  <a:cubicBezTo>
                    <a:pt x="122453" y="831209"/>
                    <a:pt x="20318" y="956915"/>
                    <a:pt x="16652" y="959761"/>
                  </a:cubicBezTo>
                  <a:cubicBezTo>
                    <a:pt x="-3092" y="975032"/>
                    <a:pt x="5168" y="995604"/>
                    <a:pt x="1718" y="1002606"/>
                  </a:cubicBezTo>
                  <a:cubicBezTo>
                    <a:pt x="-3855" y="1013912"/>
                    <a:pt x="4717" y="1017087"/>
                    <a:pt x="18931" y="1027447"/>
                  </a:cubicBezTo>
                  <a:cubicBezTo>
                    <a:pt x="63264" y="1096686"/>
                    <a:pt x="207252" y="1199591"/>
                    <a:pt x="180965" y="1211148"/>
                  </a:cubicBezTo>
                  <a:cubicBezTo>
                    <a:pt x="180514" y="1211347"/>
                    <a:pt x="135445" y="1262722"/>
                    <a:pt x="115380" y="1285662"/>
                  </a:cubicBezTo>
                  <a:cubicBezTo>
                    <a:pt x="151635" y="1285185"/>
                    <a:pt x="188401" y="1284786"/>
                    <a:pt x="225644" y="1284448"/>
                  </a:cubicBezTo>
                  <a:cubicBezTo>
                    <a:pt x="245709" y="1261932"/>
                    <a:pt x="276044" y="1228492"/>
                    <a:pt x="276278" y="1228336"/>
                  </a:cubicBezTo>
                  <a:cubicBezTo>
                    <a:pt x="303259" y="1209543"/>
                    <a:pt x="291836" y="1174194"/>
                    <a:pt x="263052" y="1167452"/>
                  </a:cubicBezTo>
                  <a:close/>
                </a:path>
              </a:pathLst>
            </a:custGeom>
            <a:solidFill>
              <a:srgbClr val="F6CA6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2" name="Google Shape;1692;p12"/>
            <p:cNvSpPr/>
            <p:nvPr/>
          </p:nvSpPr>
          <p:spPr>
            <a:xfrm>
              <a:off x="17896930" y="2372628"/>
              <a:ext cx="282910" cy="1325644"/>
            </a:xfrm>
            <a:custGeom>
              <a:avLst/>
              <a:gdLst/>
              <a:ahLst/>
              <a:cxnLst/>
              <a:rect l="l" t="t" r="r" b="b"/>
              <a:pathLst>
                <a:path w="282910" h="1325644" extrusionOk="0">
                  <a:moveTo>
                    <a:pt x="252623" y="1282296"/>
                  </a:moveTo>
                  <a:cubicBezTo>
                    <a:pt x="263795" y="1269324"/>
                    <a:pt x="295361" y="1250756"/>
                    <a:pt x="277602" y="1204970"/>
                  </a:cubicBezTo>
                  <a:cubicBezTo>
                    <a:pt x="281147" y="1194931"/>
                    <a:pt x="253715" y="1176615"/>
                    <a:pt x="242829" y="1172997"/>
                  </a:cubicBezTo>
                  <a:cubicBezTo>
                    <a:pt x="233321" y="1169847"/>
                    <a:pt x="179073" y="1112044"/>
                    <a:pt x="171723" y="1104001"/>
                  </a:cubicBezTo>
                  <a:cubicBezTo>
                    <a:pt x="168378" y="1100339"/>
                    <a:pt x="167338" y="1094517"/>
                    <a:pt x="163906" y="1090968"/>
                  </a:cubicBezTo>
                  <a:cubicBezTo>
                    <a:pt x="66339" y="990285"/>
                    <a:pt x="93536" y="1019907"/>
                    <a:pt x="104700" y="996584"/>
                  </a:cubicBezTo>
                  <a:cubicBezTo>
                    <a:pt x="114234" y="976672"/>
                    <a:pt x="186995" y="895832"/>
                    <a:pt x="210812" y="878401"/>
                  </a:cubicBezTo>
                  <a:cubicBezTo>
                    <a:pt x="237707" y="858705"/>
                    <a:pt x="240116" y="833109"/>
                    <a:pt x="274629" y="807261"/>
                  </a:cubicBezTo>
                  <a:cubicBezTo>
                    <a:pt x="281962" y="745041"/>
                    <a:pt x="230799" y="743809"/>
                    <a:pt x="221716" y="718118"/>
                  </a:cubicBezTo>
                  <a:cubicBezTo>
                    <a:pt x="220485" y="714630"/>
                    <a:pt x="216082" y="711376"/>
                    <a:pt x="212381" y="709867"/>
                  </a:cubicBezTo>
                  <a:cubicBezTo>
                    <a:pt x="202743" y="705945"/>
                    <a:pt x="168491" y="657495"/>
                    <a:pt x="138571" y="639317"/>
                  </a:cubicBezTo>
                  <a:cubicBezTo>
                    <a:pt x="134732" y="636983"/>
                    <a:pt x="138077" y="635465"/>
                    <a:pt x="102048" y="602849"/>
                  </a:cubicBezTo>
                  <a:cubicBezTo>
                    <a:pt x="113324" y="580230"/>
                    <a:pt x="111564" y="583058"/>
                    <a:pt x="174480" y="515034"/>
                  </a:cubicBezTo>
                  <a:cubicBezTo>
                    <a:pt x="290897" y="389171"/>
                    <a:pt x="265295" y="409509"/>
                    <a:pt x="204771" y="327871"/>
                  </a:cubicBezTo>
                  <a:cubicBezTo>
                    <a:pt x="196104" y="316175"/>
                    <a:pt x="161479" y="304748"/>
                    <a:pt x="152153" y="293581"/>
                  </a:cubicBezTo>
                  <a:cubicBezTo>
                    <a:pt x="106165" y="238485"/>
                    <a:pt x="136821" y="254675"/>
                    <a:pt x="140045" y="229669"/>
                  </a:cubicBezTo>
                  <a:cubicBezTo>
                    <a:pt x="277255" y="102618"/>
                    <a:pt x="241269" y="136170"/>
                    <a:pt x="181526" y="81031"/>
                  </a:cubicBezTo>
                  <a:cubicBezTo>
                    <a:pt x="135200" y="38324"/>
                    <a:pt x="109883" y="13987"/>
                    <a:pt x="96258" y="0"/>
                  </a:cubicBezTo>
                  <a:cubicBezTo>
                    <a:pt x="64181" y="894"/>
                    <a:pt x="32077" y="1787"/>
                    <a:pt x="0" y="2681"/>
                  </a:cubicBezTo>
                  <a:cubicBezTo>
                    <a:pt x="20177" y="35973"/>
                    <a:pt x="55765" y="64233"/>
                    <a:pt x="133657" y="127598"/>
                  </a:cubicBezTo>
                  <a:cubicBezTo>
                    <a:pt x="124678" y="134912"/>
                    <a:pt x="114936" y="156951"/>
                    <a:pt x="94525" y="167189"/>
                  </a:cubicBezTo>
                  <a:cubicBezTo>
                    <a:pt x="91370" y="168777"/>
                    <a:pt x="68410" y="210676"/>
                    <a:pt x="67829" y="210789"/>
                  </a:cubicBezTo>
                  <a:cubicBezTo>
                    <a:pt x="55435" y="213401"/>
                    <a:pt x="59934" y="225565"/>
                    <a:pt x="50001" y="238901"/>
                  </a:cubicBezTo>
                  <a:cubicBezTo>
                    <a:pt x="-6656" y="314978"/>
                    <a:pt x="113618" y="348625"/>
                    <a:pt x="127850" y="364512"/>
                  </a:cubicBezTo>
                  <a:cubicBezTo>
                    <a:pt x="143139" y="381596"/>
                    <a:pt x="141960" y="381215"/>
                    <a:pt x="163429" y="400676"/>
                  </a:cubicBezTo>
                  <a:cubicBezTo>
                    <a:pt x="159971" y="417578"/>
                    <a:pt x="151901" y="405509"/>
                    <a:pt x="151182" y="416363"/>
                  </a:cubicBezTo>
                  <a:cubicBezTo>
                    <a:pt x="150818" y="422012"/>
                    <a:pt x="147819" y="425248"/>
                    <a:pt x="143035" y="427244"/>
                  </a:cubicBezTo>
                  <a:cubicBezTo>
                    <a:pt x="128526" y="433274"/>
                    <a:pt x="126628" y="453439"/>
                    <a:pt x="109831" y="456918"/>
                  </a:cubicBezTo>
                  <a:cubicBezTo>
                    <a:pt x="109259" y="457031"/>
                    <a:pt x="86386" y="489403"/>
                    <a:pt x="70699" y="503181"/>
                  </a:cubicBezTo>
                  <a:cubicBezTo>
                    <a:pt x="56224" y="515893"/>
                    <a:pt x="30023" y="555241"/>
                    <a:pt x="26097" y="562069"/>
                  </a:cubicBezTo>
                  <a:cubicBezTo>
                    <a:pt x="8459" y="573314"/>
                    <a:pt x="4542" y="596377"/>
                    <a:pt x="13408" y="611708"/>
                  </a:cubicBezTo>
                  <a:cubicBezTo>
                    <a:pt x="23523" y="629183"/>
                    <a:pt x="15722" y="618597"/>
                    <a:pt x="22509" y="637382"/>
                  </a:cubicBezTo>
                  <a:cubicBezTo>
                    <a:pt x="47358" y="651326"/>
                    <a:pt x="45988" y="663855"/>
                    <a:pt x="55635" y="672219"/>
                  </a:cubicBezTo>
                  <a:cubicBezTo>
                    <a:pt x="72544" y="686882"/>
                    <a:pt x="114901" y="727402"/>
                    <a:pt x="115439" y="727975"/>
                  </a:cubicBezTo>
                  <a:cubicBezTo>
                    <a:pt x="198826" y="817491"/>
                    <a:pt x="178614" y="767982"/>
                    <a:pt x="158749" y="808693"/>
                  </a:cubicBezTo>
                  <a:cubicBezTo>
                    <a:pt x="155256" y="815851"/>
                    <a:pt x="143468" y="814524"/>
                    <a:pt x="122485" y="848197"/>
                  </a:cubicBezTo>
                  <a:cubicBezTo>
                    <a:pt x="107655" y="872006"/>
                    <a:pt x="89757" y="882079"/>
                    <a:pt x="78282" y="898183"/>
                  </a:cubicBezTo>
                  <a:cubicBezTo>
                    <a:pt x="70439" y="909194"/>
                    <a:pt x="64094" y="921107"/>
                    <a:pt x="53087" y="929558"/>
                  </a:cubicBezTo>
                  <a:cubicBezTo>
                    <a:pt x="52515" y="930000"/>
                    <a:pt x="25698" y="976802"/>
                    <a:pt x="15809" y="977288"/>
                  </a:cubicBezTo>
                  <a:cubicBezTo>
                    <a:pt x="-3874" y="1011760"/>
                    <a:pt x="-6440" y="997990"/>
                    <a:pt x="23306" y="1061260"/>
                  </a:cubicBezTo>
                  <a:cubicBezTo>
                    <a:pt x="36368" y="1067628"/>
                    <a:pt x="42036" y="1080652"/>
                    <a:pt x="50071" y="1091454"/>
                  </a:cubicBezTo>
                  <a:cubicBezTo>
                    <a:pt x="59890" y="1104669"/>
                    <a:pt x="100843" y="1136026"/>
                    <a:pt x="108305" y="1162385"/>
                  </a:cubicBezTo>
                  <a:cubicBezTo>
                    <a:pt x="110438" y="1169908"/>
                    <a:pt x="147290" y="1187018"/>
                    <a:pt x="154034" y="1209846"/>
                  </a:cubicBezTo>
                  <a:cubicBezTo>
                    <a:pt x="155472" y="1214714"/>
                    <a:pt x="155888" y="1202306"/>
                    <a:pt x="176776" y="1229117"/>
                  </a:cubicBezTo>
                  <a:cubicBezTo>
                    <a:pt x="166012" y="1241811"/>
                    <a:pt x="151867" y="1251199"/>
                    <a:pt x="141691" y="1264526"/>
                  </a:cubicBezTo>
                  <a:cubicBezTo>
                    <a:pt x="140409" y="1266209"/>
                    <a:pt x="131690" y="1265680"/>
                    <a:pt x="129618" y="1269298"/>
                  </a:cubicBezTo>
                  <a:cubicBezTo>
                    <a:pt x="127451" y="1273073"/>
                    <a:pt x="98642" y="1300066"/>
                    <a:pt x="73897" y="1323779"/>
                  </a:cubicBezTo>
                  <a:cubicBezTo>
                    <a:pt x="116236" y="1324377"/>
                    <a:pt x="158523" y="1325002"/>
                    <a:pt x="200698" y="1325644"/>
                  </a:cubicBezTo>
                  <a:cubicBezTo>
                    <a:pt x="201409" y="1324256"/>
                    <a:pt x="202041" y="1322729"/>
                    <a:pt x="202527" y="1320959"/>
                  </a:cubicBezTo>
                  <a:cubicBezTo>
                    <a:pt x="203905" y="1316065"/>
                    <a:pt x="226179" y="1313020"/>
                    <a:pt x="252623" y="1282296"/>
                  </a:cubicBezTo>
                  <a:close/>
                </a:path>
              </a:pathLst>
            </a:custGeom>
            <a:solidFill>
              <a:srgbClr val="F6CA6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3" name="Google Shape;1693;p12"/>
            <p:cNvSpPr/>
            <p:nvPr/>
          </p:nvSpPr>
          <p:spPr>
            <a:xfrm>
              <a:off x="18497954" y="2353887"/>
              <a:ext cx="292052" cy="1354710"/>
            </a:xfrm>
            <a:custGeom>
              <a:avLst/>
              <a:gdLst/>
              <a:ahLst/>
              <a:cxnLst/>
              <a:rect l="l" t="t" r="r" b="b"/>
              <a:pathLst>
                <a:path w="292052" h="1354710" extrusionOk="0">
                  <a:moveTo>
                    <a:pt x="218599" y="1343622"/>
                  </a:moveTo>
                  <a:cubicBezTo>
                    <a:pt x="236948" y="1326399"/>
                    <a:pt x="272344" y="1283085"/>
                    <a:pt x="276184" y="1280413"/>
                  </a:cubicBezTo>
                  <a:cubicBezTo>
                    <a:pt x="303156" y="1261611"/>
                    <a:pt x="291733" y="1226254"/>
                    <a:pt x="262949" y="1219521"/>
                  </a:cubicBezTo>
                  <a:cubicBezTo>
                    <a:pt x="250390" y="1186341"/>
                    <a:pt x="222811" y="1187409"/>
                    <a:pt x="215228" y="1165969"/>
                  </a:cubicBezTo>
                  <a:cubicBezTo>
                    <a:pt x="213997" y="1162481"/>
                    <a:pt x="209594" y="1159227"/>
                    <a:pt x="205893" y="1157717"/>
                  </a:cubicBezTo>
                  <a:cubicBezTo>
                    <a:pt x="196255" y="1153796"/>
                    <a:pt x="162002" y="1105345"/>
                    <a:pt x="132083" y="1087168"/>
                  </a:cubicBezTo>
                  <a:cubicBezTo>
                    <a:pt x="129648" y="1085684"/>
                    <a:pt x="128001" y="1082890"/>
                    <a:pt x="126051" y="1080643"/>
                  </a:cubicBezTo>
                  <a:cubicBezTo>
                    <a:pt x="80860" y="1028480"/>
                    <a:pt x="92361" y="1065641"/>
                    <a:pt x="109869" y="1033928"/>
                  </a:cubicBezTo>
                  <a:cubicBezTo>
                    <a:pt x="122046" y="1011864"/>
                    <a:pt x="198907" y="936751"/>
                    <a:pt x="200649" y="926243"/>
                  </a:cubicBezTo>
                  <a:cubicBezTo>
                    <a:pt x="201481" y="921194"/>
                    <a:pt x="223401" y="915649"/>
                    <a:pt x="246308" y="882400"/>
                  </a:cubicBezTo>
                  <a:cubicBezTo>
                    <a:pt x="259794" y="862835"/>
                    <a:pt x="263339" y="865455"/>
                    <a:pt x="267811" y="851338"/>
                  </a:cubicBezTo>
                  <a:cubicBezTo>
                    <a:pt x="287451" y="845239"/>
                    <a:pt x="297601" y="826167"/>
                    <a:pt x="275187" y="800884"/>
                  </a:cubicBezTo>
                  <a:cubicBezTo>
                    <a:pt x="259006" y="782637"/>
                    <a:pt x="143385" y="661668"/>
                    <a:pt x="137171" y="647673"/>
                  </a:cubicBezTo>
                  <a:cubicBezTo>
                    <a:pt x="135784" y="644558"/>
                    <a:pt x="132620" y="646337"/>
                    <a:pt x="122610" y="638102"/>
                  </a:cubicBezTo>
                  <a:cubicBezTo>
                    <a:pt x="176485" y="563822"/>
                    <a:pt x="202435" y="562798"/>
                    <a:pt x="198222" y="541948"/>
                  </a:cubicBezTo>
                  <a:cubicBezTo>
                    <a:pt x="247253" y="500804"/>
                    <a:pt x="223999" y="503398"/>
                    <a:pt x="237936" y="497689"/>
                  </a:cubicBezTo>
                  <a:cubicBezTo>
                    <a:pt x="239149" y="497195"/>
                    <a:pt x="237962" y="490002"/>
                    <a:pt x="237286" y="486010"/>
                  </a:cubicBezTo>
                  <a:cubicBezTo>
                    <a:pt x="226244" y="420572"/>
                    <a:pt x="187232" y="407765"/>
                    <a:pt x="175384" y="371549"/>
                  </a:cubicBezTo>
                  <a:cubicBezTo>
                    <a:pt x="174682" y="369414"/>
                    <a:pt x="172334" y="367861"/>
                    <a:pt x="170930" y="365900"/>
                  </a:cubicBezTo>
                  <a:cubicBezTo>
                    <a:pt x="160139" y="351003"/>
                    <a:pt x="166813" y="324756"/>
                    <a:pt x="161005" y="319698"/>
                  </a:cubicBezTo>
                  <a:cubicBezTo>
                    <a:pt x="161352" y="319212"/>
                    <a:pt x="161907" y="318769"/>
                    <a:pt x="162089" y="318257"/>
                  </a:cubicBezTo>
                  <a:cubicBezTo>
                    <a:pt x="172056" y="291256"/>
                    <a:pt x="195856" y="274406"/>
                    <a:pt x="210903" y="251161"/>
                  </a:cubicBezTo>
                  <a:cubicBezTo>
                    <a:pt x="227266" y="225869"/>
                    <a:pt x="371333" y="189662"/>
                    <a:pt x="231626" y="83790"/>
                  </a:cubicBezTo>
                  <a:cubicBezTo>
                    <a:pt x="165079" y="33361"/>
                    <a:pt x="176554" y="28329"/>
                    <a:pt x="143004" y="0"/>
                  </a:cubicBezTo>
                  <a:cubicBezTo>
                    <a:pt x="104903" y="1145"/>
                    <a:pt x="66377" y="2299"/>
                    <a:pt x="27505" y="3445"/>
                  </a:cubicBezTo>
                  <a:cubicBezTo>
                    <a:pt x="31119" y="17917"/>
                    <a:pt x="41285" y="27904"/>
                    <a:pt x="49909" y="38550"/>
                  </a:cubicBezTo>
                  <a:cubicBezTo>
                    <a:pt x="62165" y="39713"/>
                    <a:pt x="125409" y="113039"/>
                    <a:pt x="139251" y="122262"/>
                  </a:cubicBezTo>
                  <a:cubicBezTo>
                    <a:pt x="196654" y="160578"/>
                    <a:pt x="181365" y="160690"/>
                    <a:pt x="192823" y="164942"/>
                  </a:cubicBezTo>
                  <a:cubicBezTo>
                    <a:pt x="205130" y="169506"/>
                    <a:pt x="199280" y="166322"/>
                    <a:pt x="154592" y="210780"/>
                  </a:cubicBezTo>
                  <a:cubicBezTo>
                    <a:pt x="145890" y="219440"/>
                    <a:pt x="101306" y="267916"/>
                    <a:pt x="84266" y="268306"/>
                  </a:cubicBezTo>
                  <a:cubicBezTo>
                    <a:pt x="74542" y="298345"/>
                    <a:pt x="71482" y="304418"/>
                    <a:pt x="74047" y="311151"/>
                  </a:cubicBezTo>
                  <a:cubicBezTo>
                    <a:pt x="83339" y="335558"/>
                    <a:pt x="79447" y="351506"/>
                    <a:pt x="98853" y="370195"/>
                  </a:cubicBezTo>
                  <a:cubicBezTo>
                    <a:pt x="112712" y="383540"/>
                    <a:pt x="162020" y="469377"/>
                    <a:pt x="165166" y="473291"/>
                  </a:cubicBezTo>
                  <a:cubicBezTo>
                    <a:pt x="148620" y="481377"/>
                    <a:pt x="128261" y="495164"/>
                    <a:pt x="125947" y="513515"/>
                  </a:cubicBezTo>
                  <a:cubicBezTo>
                    <a:pt x="124993" y="521073"/>
                    <a:pt x="105726" y="525116"/>
                    <a:pt x="72973" y="575891"/>
                  </a:cubicBezTo>
                  <a:cubicBezTo>
                    <a:pt x="66819" y="585427"/>
                    <a:pt x="56418" y="591908"/>
                    <a:pt x="52969" y="603439"/>
                  </a:cubicBezTo>
                  <a:cubicBezTo>
                    <a:pt x="39474" y="607110"/>
                    <a:pt x="43305" y="621383"/>
                    <a:pt x="37272" y="629790"/>
                  </a:cubicBezTo>
                  <a:cubicBezTo>
                    <a:pt x="25338" y="646380"/>
                    <a:pt x="40159" y="676982"/>
                    <a:pt x="51530" y="693876"/>
                  </a:cubicBezTo>
                  <a:cubicBezTo>
                    <a:pt x="57753" y="703133"/>
                    <a:pt x="91824" y="708391"/>
                    <a:pt x="115364" y="746386"/>
                  </a:cubicBezTo>
                  <a:cubicBezTo>
                    <a:pt x="122896" y="758551"/>
                    <a:pt x="176277" y="806029"/>
                    <a:pt x="186695" y="815270"/>
                  </a:cubicBezTo>
                  <a:cubicBezTo>
                    <a:pt x="164628" y="836475"/>
                    <a:pt x="136919" y="872032"/>
                    <a:pt x="134111" y="876665"/>
                  </a:cubicBezTo>
                  <a:cubicBezTo>
                    <a:pt x="133028" y="878453"/>
                    <a:pt x="124274" y="878939"/>
                    <a:pt x="122610" y="882704"/>
                  </a:cubicBezTo>
                  <a:cubicBezTo>
                    <a:pt x="117444" y="894470"/>
                    <a:pt x="51218" y="961991"/>
                    <a:pt x="24887" y="1007057"/>
                  </a:cubicBezTo>
                  <a:cubicBezTo>
                    <a:pt x="6374" y="1015013"/>
                    <a:pt x="-369" y="1034683"/>
                    <a:pt x="3522" y="1050640"/>
                  </a:cubicBezTo>
                  <a:cubicBezTo>
                    <a:pt x="-612" y="1059351"/>
                    <a:pt x="-2952" y="1064305"/>
                    <a:pt x="7275" y="1071299"/>
                  </a:cubicBezTo>
                  <a:cubicBezTo>
                    <a:pt x="26941" y="1084739"/>
                    <a:pt x="43158" y="1114872"/>
                    <a:pt x="49129" y="1120052"/>
                  </a:cubicBezTo>
                  <a:cubicBezTo>
                    <a:pt x="78667" y="1145666"/>
                    <a:pt x="188827" y="1253932"/>
                    <a:pt x="190483" y="1257186"/>
                  </a:cubicBezTo>
                  <a:cubicBezTo>
                    <a:pt x="165452" y="1277341"/>
                    <a:pt x="148143" y="1302963"/>
                    <a:pt x="102883" y="1352828"/>
                  </a:cubicBezTo>
                  <a:cubicBezTo>
                    <a:pt x="138297" y="1353453"/>
                    <a:pt x="173452" y="1354086"/>
                    <a:pt x="208320" y="1354711"/>
                  </a:cubicBezTo>
                  <a:cubicBezTo>
                    <a:pt x="210885" y="1351440"/>
                    <a:pt x="214170" y="1347769"/>
                    <a:pt x="218599" y="1343622"/>
                  </a:cubicBezTo>
                  <a:close/>
                </a:path>
              </a:pathLst>
            </a:custGeom>
            <a:solidFill>
              <a:srgbClr val="F6CA6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4" name="Google Shape;1694;p12"/>
            <p:cNvSpPr/>
            <p:nvPr/>
          </p:nvSpPr>
          <p:spPr>
            <a:xfrm>
              <a:off x="19425889" y="2321757"/>
              <a:ext cx="283610" cy="1400739"/>
            </a:xfrm>
            <a:custGeom>
              <a:avLst/>
              <a:gdLst/>
              <a:ahLst/>
              <a:cxnLst/>
              <a:rect l="l" t="t" r="r" b="b"/>
              <a:pathLst>
                <a:path w="283610" h="1400739" extrusionOk="0">
                  <a:moveTo>
                    <a:pt x="268151" y="1294825"/>
                  </a:moveTo>
                  <a:cubicBezTo>
                    <a:pt x="294335" y="1276578"/>
                    <a:pt x="283250" y="1242253"/>
                    <a:pt x="255307" y="1235711"/>
                  </a:cubicBezTo>
                  <a:cubicBezTo>
                    <a:pt x="243086" y="1203417"/>
                    <a:pt x="216235" y="1204224"/>
                    <a:pt x="208972" y="1183712"/>
                  </a:cubicBezTo>
                  <a:cubicBezTo>
                    <a:pt x="207776" y="1180329"/>
                    <a:pt x="203503" y="1177162"/>
                    <a:pt x="199914" y="1175695"/>
                  </a:cubicBezTo>
                  <a:cubicBezTo>
                    <a:pt x="190563" y="1171886"/>
                    <a:pt x="157306" y="1124850"/>
                    <a:pt x="128254" y="1107202"/>
                  </a:cubicBezTo>
                  <a:cubicBezTo>
                    <a:pt x="125047" y="1105259"/>
                    <a:pt x="117541" y="1093988"/>
                    <a:pt x="111301" y="1088062"/>
                  </a:cubicBezTo>
                  <a:cubicBezTo>
                    <a:pt x="89434" y="1067273"/>
                    <a:pt x="89494" y="1073572"/>
                    <a:pt x="95726" y="1066813"/>
                  </a:cubicBezTo>
                  <a:cubicBezTo>
                    <a:pt x="96246" y="1066249"/>
                    <a:pt x="176990" y="972715"/>
                    <a:pt x="180613" y="970190"/>
                  </a:cubicBezTo>
                  <a:cubicBezTo>
                    <a:pt x="197973" y="958078"/>
                    <a:pt x="190727" y="951796"/>
                    <a:pt x="199273" y="946590"/>
                  </a:cubicBezTo>
                  <a:cubicBezTo>
                    <a:pt x="228256" y="928942"/>
                    <a:pt x="249023" y="895762"/>
                    <a:pt x="257473" y="882947"/>
                  </a:cubicBezTo>
                  <a:cubicBezTo>
                    <a:pt x="244837" y="870054"/>
                    <a:pt x="232087" y="857264"/>
                    <a:pt x="219294" y="844510"/>
                  </a:cubicBezTo>
                  <a:cubicBezTo>
                    <a:pt x="232625" y="834827"/>
                    <a:pt x="245019" y="825985"/>
                    <a:pt x="256555" y="817795"/>
                  </a:cubicBezTo>
                  <a:cubicBezTo>
                    <a:pt x="234185" y="794003"/>
                    <a:pt x="138230" y="691793"/>
                    <a:pt x="133203" y="680505"/>
                  </a:cubicBezTo>
                  <a:cubicBezTo>
                    <a:pt x="131860" y="677477"/>
                    <a:pt x="128783" y="679203"/>
                    <a:pt x="119067" y="671212"/>
                  </a:cubicBezTo>
                  <a:cubicBezTo>
                    <a:pt x="171703" y="598624"/>
                    <a:pt x="196586" y="598190"/>
                    <a:pt x="192478" y="577861"/>
                  </a:cubicBezTo>
                  <a:cubicBezTo>
                    <a:pt x="240087" y="537914"/>
                    <a:pt x="217561" y="540413"/>
                    <a:pt x="231038" y="534886"/>
                  </a:cubicBezTo>
                  <a:cubicBezTo>
                    <a:pt x="232217" y="534409"/>
                    <a:pt x="231064" y="527424"/>
                    <a:pt x="230414" y="523554"/>
                  </a:cubicBezTo>
                  <a:cubicBezTo>
                    <a:pt x="230059" y="521454"/>
                    <a:pt x="227710" y="519615"/>
                    <a:pt x="227571" y="517567"/>
                  </a:cubicBezTo>
                  <a:cubicBezTo>
                    <a:pt x="226930" y="507598"/>
                    <a:pt x="226540" y="504335"/>
                    <a:pt x="222588" y="502305"/>
                  </a:cubicBezTo>
                  <a:cubicBezTo>
                    <a:pt x="222189" y="473360"/>
                    <a:pt x="211147" y="477351"/>
                    <a:pt x="198441" y="456363"/>
                  </a:cubicBezTo>
                  <a:cubicBezTo>
                    <a:pt x="189436" y="441482"/>
                    <a:pt x="175898" y="429526"/>
                    <a:pt x="170307" y="412424"/>
                  </a:cubicBezTo>
                  <a:cubicBezTo>
                    <a:pt x="169631" y="410351"/>
                    <a:pt x="167343" y="408841"/>
                    <a:pt x="165974" y="406941"/>
                  </a:cubicBezTo>
                  <a:cubicBezTo>
                    <a:pt x="155495" y="392477"/>
                    <a:pt x="161978" y="366994"/>
                    <a:pt x="156336" y="362083"/>
                  </a:cubicBezTo>
                  <a:cubicBezTo>
                    <a:pt x="156674" y="361614"/>
                    <a:pt x="157211" y="361180"/>
                    <a:pt x="157393" y="360686"/>
                  </a:cubicBezTo>
                  <a:cubicBezTo>
                    <a:pt x="167074" y="334474"/>
                    <a:pt x="190181" y="318110"/>
                    <a:pt x="204785" y="295542"/>
                  </a:cubicBezTo>
                  <a:cubicBezTo>
                    <a:pt x="219225" y="273226"/>
                    <a:pt x="361306" y="236402"/>
                    <a:pt x="224911" y="133038"/>
                  </a:cubicBezTo>
                  <a:cubicBezTo>
                    <a:pt x="155096" y="80137"/>
                    <a:pt x="173774" y="78714"/>
                    <a:pt x="130118" y="44580"/>
                  </a:cubicBezTo>
                  <a:cubicBezTo>
                    <a:pt x="116761" y="34134"/>
                    <a:pt x="134884" y="40615"/>
                    <a:pt x="140535" y="25006"/>
                  </a:cubicBezTo>
                  <a:cubicBezTo>
                    <a:pt x="142503" y="19583"/>
                    <a:pt x="147096" y="17362"/>
                    <a:pt x="150425" y="13640"/>
                  </a:cubicBezTo>
                  <a:cubicBezTo>
                    <a:pt x="156457" y="6881"/>
                    <a:pt x="161172" y="2638"/>
                    <a:pt x="163980" y="0"/>
                  </a:cubicBezTo>
                  <a:cubicBezTo>
                    <a:pt x="126624" y="1562"/>
                    <a:pt x="85967" y="3176"/>
                    <a:pt x="42397" y="4842"/>
                  </a:cubicBezTo>
                  <a:cubicBezTo>
                    <a:pt x="24993" y="14984"/>
                    <a:pt x="23537" y="43071"/>
                    <a:pt x="27454" y="53109"/>
                  </a:cubicBezTo>
                  <a:cubicBezTo>
                    <a:pt x="26934" y="65673"/>
                    <a:pt x="50032" y="92857"/>
                    <a:pt x="54808" y="94401"/>
                  </a:cubicBezTo>
                  <a:cubicBezTo>
                    <a:pt x="70868" y="99607"/>
                    <a:pt x="118928" y="159519"/>
                    <a:pt x="135214" y="170391"/>
                  </a:cubicBezTo>
                  <a:cubicBezTo>
                    <a:pt x="190944" y="207587"/>
                    <a:pt x="176106" y="207700"/>
                    <a:pt x="187226" y="211830"/>
                  </a:cubicBezTo>
                  <a:cubicBezTo>
                    <a:pt x="191637" y="213461"/>
                    <a:pt x="198276" y="215466"/>
                    <a:pt x="184288" y="223995"/>
                  </a:cubicBezTo>
                  <a:cubicBezTo>
                    <a:pt x="169388" y="233071"/>
                    <a:pt x="103015" y="311706"/>
                    <a:pt x="81832" y="312184"/>
                  </a:cubicBezTo>
                  <a:cubicBezTo>
                    <a:pt x="72394" y="341354"/>
                    <a:pt x="69421" y="347246"/>
                    <a:pt x="71909" y="353788"/>
                  </a:cubicBezTo>
                  <a:cubicBezTo>
                    <a:pt x="80931" y="377492"/>
                    <a:pt x="77152" y="392963"/>
                    <a:pt x="95995" y="411114"/>
                  </a:cubicBezTo>
                  <a:cubicBezTo>
                    <a:pt x="109481" y="424094"/>
                    <a:pt x="157298" y="507390"/>
                    <a:pt x="160392" y="511207"/>
                  </a:cubicBezTo>
                  <a:cubicBezTo>
                    <a:pt x="144340" y="519060"/>
                    <a:pt x="124553" y="532448"/>
                    <a:pt x="122308" y="550261"/>
                  </a:cubicBezTo>
                  <a:cubicBezTo>
                    <a:pt x="121381" y="557601"/>
                    <a:pt x="102677" y="561514"/>
                    <a:pt x="70868" y="610823"/>
                  </a:cubicBezTo>
                  <a:cubicBezTo>
                    <a:pt x="64897" y="620081"/>
                    <a:pt x="54799" y="626372"/>
                    <a:pt x="51445" y="637565"/>
                  </a:cubicBezTo>
                  <a:cubicBezTo>
                    <a:pt x="38340" y="641131"/>
                    <a:pt x="42067" y="654987"/>
                    <a:pt x="36200" y="663152"/>
                  </a:cubicBezTo>
                  <a:cubicBezTo>
                    <a:pt x="24612" y="679256"/>
                    <a:pt x="39008" y="708973"/>
                    <a:pt x="50041" y="725380"/>
                  </a:cubicBezTo>
                  <a:cubicBezTo>
                    <a:pt x="56091" y="734369"/>
                    <a:pt x="89156" y="739471"/>
                    <a:pt x="112020" y="776364"/>
                  </a:cubicBezTo>
                  <a:cubicBezTo>
                    <a:pt x="119318" y="788147"/>
                    <a:pt x="170836" y="833985"/>
                    <a:pt x="181280" y="843243"/>
                  </a:cubicBezTo>
                  <a:cubicBezTo>
                    <a:pt x="150000" y="873299"/>
                    <a:pt x="47207" y="990034"/>
                    <a:pt x="24178" y="1029451"/>
                  </a:cubicBezTo>
                  <a:cubicBezTo>
                    <a:pt x="6202" y="1037165"/>
                    <a:pt x="-341" y="1056271"/>
                    <a:pt x="3437" y="1071767"/>
                  </a:cubicBezTo>
                  <a:cubicBezTo>
                    <a:pt x="-575" y="1080209"/>
                    <a:pt x="-2898" y="1085016"/>
                    <a:pt x="7078" y="1091819"/>
                  </a:cubicBezTo>
                  <a:cubicBezTo>
                    <a:pt x="26163" y="1104868"/>
                    <a:pt x="41920" y="1134126"/>
                    <a:pt x="47709" y="1139149"/>
                  </a:cubicBezTo>
                  <a:cubicBezTo>
                    <a:pt x="91713" y="1177318"/>
                    <a:pt x="184669" y="1271728"/>
                    <a:pt x="184955" y="1272292"/>
                  </a:cubicBezTo>
                  <a:cubicBezTo>
                    <a:pt x="175221" y="1280118"/>
                    <a:pt x="177718" y="1274765"/>
                    <a:pt x="171148" y="1282973"/>
                  </a:cubicBezTo>
                  <a:cubicBezTo>
                    <a:pt x="107383" y="1362667"/>
                    <a:pt x="68346" y="1390423"/>
                    <a:pt x="71432" y="1399664"/>
                  </a:cubicBezTo>
                  <a:cubicBezTo>
                    <a:pt x="106768" y="1400081"/>
                    <a:pt x="141064" y="1400436"/>
                    <a:pt x="174329" y="1400740"/>
                  </a:cubicBezTo>
                  <a:cubicBezTo>
                    <a:pt x="188994" y="1384246"/>
                    <a:pt x="266106" y="1296256"/>
                    <a:pt x="268151" y="129482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5" name="Google Shape;1695;p12"/>
            <p:cNvSpPr/>
            <p:nvPr/>
          </p:nvSpPr>
          <p:spPr>
            <a:xfrm>
              <a:off x="16285680" y="2412723"/>
              <a:ext cx="275287" cy="1285445"/>
            </a:xfrm>
            <a:custGeom>
              <a:avLst/>
              <a:gdLst/>
              <a:ahLst/>
              <a:cxnLst/>
              <a:rect l="l" t="t" r="r" b="b"/>
              <a:pathLst>
                <a:path w="275287" h="1285445" extrusionOk="0">
                  <a:moveTo>
                    <a:pt x="268058" y="1175617"/>
                  </a:moveTo>
                  <a:cubicBezTo>
                    <a:pt x="288001" y="1148911"/>
                    <a:pt x="249163" y="1147080"/>
                    <a:pt x="246112" y="1138802"/>
                  </a:cubicBezTo>
                  <a:cubicBezTo>
                    <a:pt x="238503" y="1118074"/>
                    <a:pt x="213298" y="1114551"/>
                    <a:pt x="206997" y="1100565"/>
                  </a:cubicBezTo>
                  <a:cubicBezTo>
                    <a:pt x="192324" y="1068010"/>
                    <a:pt x="163089" y="1058084"/>
                    <a:pt x="118990" y="1000255"/>
                  </a:cubicBezTo>
                  <a:cubicBezTo>
                    <a:pt x="128316" y="984732"/>
                    <a:pt x="135181" y="993270"/>
                    <a:pt x="161780" y="956473"/>
                  </a:cubicBezTo>
                  <a:cubicBezTo>
                    <a:pt x="215084" y="882748"/>
                    <a:pt x="222945" y="896569"/>
                    <a:pt x="242949" y="856978"/>
                  </a:cubicBezTo>
                  <a:cubicBezTo>
                    <a:pt x="255811" y="831469"/>
                    <a:pt x="271135" y="837664"/>
                    <a:pt x="209779" y="773752"/>
                  </a:cubicBezTo>
                  <a:cubicBezTo>
                    <a:pt x="194976" y="758325"/>
                    <a:pt x="178976" y="743315"/>
                    <a:pt x="166582" y="726118"/>
                  </a:cubicBezTo>
                  <a:cubicBezTo>
                    <a:pt x="149083" y="701849"/>
                    <a:pt x="120343" y="687949"/>
                    <a:pt x="107775" y="659681"/>
                  </a:cubicBezTo>
                  <a:cubicBezTo>
                    <a:pt x="106458" y="656722"/>
                    <a:pt x="103537" y="658345"/>
                    <a:pt x="94116" y="650762"/>
                  </a:cubicBezTo>
                  <a:cubicBezTo>
                    <a:pt x="104776" y="636679"/>
                    <a:pt x="188692" y="538747"/>
                    <a:pt x="215448" y="528847"/>
                  </a:cubicBezTo>
                  <a:cubicBezTo>
                    <a:pt x="225502" y="525133"/>
                    <a:pt x="223924" y="510010"/>
                    <a:pt x="235876" y="507954"/>
                  </a:cubicBezTo>
                  <a:cubicBezTo>
                    <a:pt x="236431" y="507858"/>
                    <a:pt x="234507" y="511780"/>
                    <a:pt x="243157" y="468319"/>
                  </a:cubicBezTo>
                  <a:cubicBezTo>
                    <a:pt x="247092" y="463156"/>
                    <a:pt x="243001" y="460866"/>
                    <a:pt x="237124" y="446697"/>
                  </a:cubicBezTo>
                  <a:cubicBezTo>
                    <a:pt x="183171" y="431608"/>
                    <a:pt x="120178" y="309971"/>
                    <a:pt x="110228" y="304678"/>
                  </a:cubicBezTo>
                  <a:cubicBezTo>
                    <a:pt x="98657" y="298535"/>
                    <a:pt x="92217" y="288410"/>
                    <a:pt x="87260" y="277538"/>
                  </a:cubicBezTo>
                  <a:cubicBezTo>
                    <a:pt x="90146" y="275048"/>
                    <a:pt x="92720" y="271907"/>
                    <a:pt x="95260" y="268410"/>
                  </a:cubicBezTo>
                  <a:cubicBezTo>
                    <a:pt x="123584" y="229348"/>
                    <a:pt x="162482" y="217132"/>
                    <a:pt x="192532" y="186642"/>
                  </a:cubicBezTo>
                  <a:cubicBezTo>
                    <a:pt x="234420" y="144144"/>
                    <a:pt x="245566" y="131121"/>
                    <a:pt x="272530" y="114835"/>
                  </a:cubicBezTo>
                  <a:cubicBezTo>
                    <a:pt x="266489" y="106453"/>
                    <a:pt x="277921" y="106210"/>
                    <a:pt x="274705" y="91312"/>
                  </a:cubicBezTo>
                  <a:cubicBezTo>
                    <a:pt x="270415" y="71087"/>
                    <a:pt x="222321" y="29214"/>
                    <a:pt x="197195" y="0"/>
                  </a:cubicBezTo>
                  <a:cubicBezTo>
                    <a:pt x="161858" y="894"/>
                    <a:pt x="128160" y="1753"/>
                    <a:pt x="96248" y="2551"/>
                  </a:cubicBezTo>
                  <a:cubicBezTo>
                    <a:pt x="106891" y="14125"/>
                    <a:pt x="106960" y="19878"/>
                    <a:pt x="119926" y="32008"/>
                  </a:cubicBezTo>
                  <a:cubicBezTo>
                    <a:pt x="220457" y="126036"/>
                    <a:pt x="179219" y="58879"/>
                    <a:pt x="89063" y="180733"/>
                  </a:cubicBezTo>
                  <a:cubicBezTo>
                    <a:pt x="80361" y="192490"/>
                    <a:pt x="48708" y="205019"/>
                    <a:pt x="40058" y="216819"/>
                  </a:cubicBezTo>
                  <a:cubicBezTo>
                    <a:pt x="31244" y="228862"/>
                    <a:pt x="25255" y="237270"/>
                    <a:pt x="17705" y="240532"/>
                  </a:cubicBezTo>
                  <a:cubicBezTo>
                    <a:pt x="284" y="248064"/>
                    <a:pt x="2763" y="270883"/>
                    <a:pt x="1957" y="272801"/>
                  </a:cubicBezTo>
                  <a:cubicBezTo>
                    <a:pt x="-2931" y="284358"/>
                    <a:pt x="2061" y="294379"/>
                    <a:pt x="8969" y="301676"/>
                  </a:cubicBezTo>
                  <a:cubicBezTo>
                    <a:pt x="25159" y="318778"/>
                    <a:pt x="28505" y="335081"/>
                    <a:pt x="48838" y="348686"/>
                  </a:cubicBezTo>
                  <a:cubicBezTo>
                    <a:pt x="56959" y="354118"/>
                    <a:pt x="77093" y="398073"/>
                    <a:pt x="83984" y="405943"/>
                  </a:cubicBezTo>
                  <a:cubicBezTo>
                    <a:pt x="91247" y="414238"/>
                    <a:pt x="101543" y="420068"/>
                    <a:pt x="108026" y="428823"/>
                  </a:cubicBezTo>
                  <a:cubicBezTo>
                    <a:pt x="145079" y="478904"/>
                    <a:pt x="109543" y="432910"/>
                    <a:pt x="153373" y="473603"/>
                  </a:cubicBezTo>
                  <a:cubicBezTo>
                    <a:pt x="142964" y="484883"/>
                    <a:pt x="133785" y="497273"/>
                    <a:pt x="124000" y="508969"/>
                  </a:cubicBezTo>
                  <a:cubicBezTo>
                    <a:pt x="89825" y="549844"/>
                    <a:pt x="77787" y="548603"/>
                    <a:pt x="73730" y="560048"/>
                  </a:cubicBezTo>
                  <a:cubicBezTo>
                    <a:pt x="66528" y="580420"/>
                    <a:pt x="33852" y="610424"/>
                    <a:pt x="28349" y="635638"/>
                  </a:cubicBezTo>
                  <a:cubicBezTo>
                    <a:pt x="22117" y="644593"/>
                    <a:pt x="13424" y="644957"/>
                    <a:pt x="15322" y="668271"/>
                  </a:cubicBezTo>
                  <a:cubicBezTo>
                    <a:pt x="16813" y="686622"/>
                    <a:pt x="34659" y="712244"/>
                    <a:pt x="41930" y="715758"/>
                  </a:cubicBezTo>
                  <a:cubicBezTo>
                    <a:pt x="86904" y="737501"/>
                    <a:pt x="57947" y="740261"/>
                    <a:pt x="165221" y="830567"/>
                  </a:cubicBezTo>
                  <a:cubicBezTo>
                    <a:pt x="148156" y="846289"/>
                    <a:pt x="149464" y="841143"/>
                    <a:pt x="146127" y="845967"/>
                  </a:cubicBezTo>
                  <a:cubicBezTo>
                    <a:pt x="68331" y="958919"/>
                    <a:pt x="53804" y="956177"/>
                    <a:pt x="31868" y="1010241"/>
                  </a:cubicBezTo>
                  <a:cubicBezTo>
                    <a:pt x="20696" y="1037781"/>
                    <a:pt x="53224" y="1055082"/>
                    <a:pt x="65410" y="1065702"/>
                  </a:cubicBezTo>
                  <a:cubicBezTo>
                    <a:pt x="147116" y="1136946"/>
                    <a:pt x="165785" y="1162221"/>
                    <a:pt x="176705" y="1172181"/>
                  </a:cubicBezTo>
                  <a:cubicBezTo>
                    <a:pt x="177234" y="1172667"/>
                    <a:pt x="85561" y="1257273"/>
                    <a:pt x="68521" y="1285445"/>
                  </a:cubicBezTo>
                  <a:cubicBezTo>
                    <a:pt x="99689" y="1284517"/>
                    <a:pt x="131471" y="1283675"/>
                    <a:pt x="163826" y="1282903"/>
                  </a:cubicBezTo>
                  <a:cubicBezTo>
                    <a:pt x="180372" y="1276430"/>
                    <a:pt x="191405" y="1259884"/>
                    <a:pt x="248591" y="1214063"/>
                  </a:cubicBezTo>
                  <a:cubicBezTo>
                    <a:pt x="260283" y="1201499"/>
                    <a:pt x="265302" y="1190992"/>
                    <a:pt x="268058" y="117561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6" name="Google Shape;1696;p12"/>
            <p:cNvSpPr/>
            <p:nvPr/>
          </p:nvSpPr>
          <p:spPr>
            <a:xfrm>
              <a:off x="16955613" y="2397947"/>
              <a:ext cx="273696" cy="1291232"/>
            </a:xfrm>
            <a:custGeom>
              <a:avLst/>
              <a:gdLst/>
              <a:ahLst/>
              <a:cxnLst/>
              <a:rect l="l" t="t" r="r" b="b"/>
              <a:pathLst>
                <a:path w="273696" h="1291232" extrusionOk="0">
                  <a:moveTo>
                    <a:pt x="195616" y="1276248"/>
                  </a:moveTo>
                  <a:cubicBezTo>
                    <a:pt x="196942" y="1271459"/>
                    <a:pt x="218680" y="1268387"/>
                    <a:pt x="244248" y="1238687"/>
                  </a:cubicBezTo>
                  <a:cubicBezTo>
                    <a:pt x="255359" y="1225751"/>
                    <a:pt x="285781" y="1208120"/>
                    <a:pt x="268499" y="1163583"/>
                  </a:cubicBezTo>
                  <a:cubicBezTo>
                    <a:pt x="271948" y="1153830"/>
                    <a:pt x="245305" y="1136052"/>
                    <a:pt x="234740" y="1132538"/>
                  </a:cubicBezTo>
                  <a:cubicBezTo>
                    <a:pt x="225510" y="1129475"/>
                    <a:pt x="172839" y="1073355"/>
                    <a:pt x="165697" y="1065555"/>
                  </a:cubicBezTo>
                  <a:cubicBezTo>
                    <a:pt x="162447" y="1061997"/>
                    <a:pt x="161442" y="1056349"/>
                    <a:pt x="158113" y="1052904"/>
                  </a:cubicBezTo>
                  <a:cubicBezTo>
                    <a:pt x="63346" y="955110"/>
                    <a:pt x="89798" y="983899"/>
                    <a:pt x="100632" y="961271"/>
                  </a:cubicBezTo>
                  <a:cubicBezTo>
                    <a:pt x="109889" y="941939"/>
                    <a:pt x="180535" y="863451"/>
                    <a:pt x="203660" y="846523"/>
                  </a:cubicBezTo>
                  <a:cubicBezTo>
                    <a:pt x="229739" y="827426"/>
                    <a:pt x="232166" y="802498"/>
                    <a:pt x="265613" y="777448"/>
                  </a:cubicBezTo>
                  <a:cubicBezTo>
                    <a:pt x="272728" y="717033"/>
                    <a:pt x="223057" y="715845"/>
                    <a:pt x="214242" y="690891"/>
                  </a:cubicBezTo>
                  <a:cubicBezTo>
                    <a:pt x="213046" y="687507"/>
                    <a:pt x="208773" y="684340"/>
                    <a:pt x="205185" y="682874"/>
                  </a:cubicBezTo>
                  <a:cubicBezTo>
                    <a:pt x="195833" y="679065"/>
                    <a:pt x="162577" y="632029"/>
                    <a:pt x="133524" y="614381"/>
                  </a:cubicBezTo>
                  <a:cubicBezTo>
                    <a:pt x="129798" y="612116"/>
                    <a:pt x="133048" y="610641"/>
                    <a:pt x="98067" y="578980"/>
                  </a:cubicBezTo>
                  <a:cubicBezTo>
                    <a:pt x="126218" y="522522"/>
                    <a:pt x="276317" y="403756"/>
                    <a:pt x="243390" y="376312"/>
                  </a:cubicBezTo>
                  <a:cubicBezTo>
                    <a:pt x="245487" y="360165"/>
                    <a:pt x="237609" y="365701"/>
                    <a:pt x="197800" y="312002"/>
                  </a:cubicBezTo>
                  <a:cubicBezTo>
                    <a:pt x="189385" y="300653"/>
                    <a:pt x="155765" y="289546"/>
                    <a:pt x="146716" y="278709"/>
                  </a:cubicBezTo>
                  <a:cubicBezTo>
                    <a:pt x="102063" y="225201"/>
                    <a:pt x="131826" y="240923"/>
                    <a:pt x="134955" y="216654"/>
                  </a:cubicBezTo>
                  <a:cubicBezTo>
                    <a:pt x="268169" y="93299"/>
                    <a:pt x="233232" y="125871"/>
                    <a:pt x="175231" y="72337"/>
                  </a:cubicBezTo>
                  <a:cubicBezTo>
                    <a:pt x="80420" y="-15063"/>
                    <a:pt x="132684" y="33891"/>
                    <a:pt x="99558" y="0"/>
                  </a:cubicBezTo>
                  <a:cubicBezTo>
                    <a:pt x="67125" y="850"/>
                    <a:pt x="35152" y="1683"/>
                    <a:pt x="3646" y="2508"/>
                  </a:cubicBezTo>
                  <a:cubicBezTo>
                    <a:pt x="44044" y="60242"/>
                    <a:pt x="134261" y="109464"/>
                    <a:pt x="125013" y="121229"/>
                  </a:cubicBezTo>
                  <a:cubicBezTo>
                    <a:pt x="91099" y="164430"/>
                    <a:pt x="93005" y="151042"/>
                    <a:pt x="88438" y="158591"/>
                  </a:cubicBezTo>
                  <a:cubicBezTo>
                    <a:pt x="61647" y="202876"/>
                    <a:pt x="65842" y="198104"/>
                    <a:pt x="64837" y="198312"/>
                  </a:cubicBezTo>
                  <a:cubicBezTo>
                    <a:pt x="52807" y="200846"/>
                    <a:pt x="57175" y="212655"/>
                    <a:pt x="47528" y="225609"/>
                  </a:cubicBezTo>
                  <a:cubicBezTo>
                    <a:pt x="-7127" y="299004"/>
                    <a:pt x="109594" y="332461"/>
                    <a:pt x="123115" y="347567"/>
                  </a:cubicBezTo>
                  <a:cubicBezTo>
                    <a:pt x="137936" y="364130"/>
                    <a:pt x="136827" y="363792"/>
                    <a:pt x="157663" y="382681"/>
                  </a:cubicBezTo>
                  <a:cubicBezTo>
                    <a:pt x="156779" y="386993"/>
                    <a:pt x="156675" y="392702"/>
                    <a:pt x="149264" y="392451"/>
                  </a:cubicBezTo>
                  <a:cubicBezTo>
                    <a:pt x="144514" y="392286"/>
                    <a:pt x="148727" y="403965"/>
                    <a:pt x="137849" y="408476"/>
                  </a:cubicBezTo>
                  <a:cubicBezTo>
                    <a:pt x="116615" y="417301"/>
                    <a:pt x="45353" y="509385"/>
                    <a:pt x="31910" y="527693"/>
                  </a:cubicBezTo>
                  <a:cubicBezTo>
                    <a:pt x="16205" y="549072"/>
                    <a:pt x="-4536" y="559475"/>
                    <a:pt x="17002" y="596195"/>
                  </a:cubicBezTo>
                  <a:cubicBezTo>
                    <a:pt x="20686" y="621860"/>
                    <a:pt x="127804" y="715367"/>
                    <a:pt x="170724" y="758490"/>
                  </a:cubicBezTo>
                  <a:cubicBezTo>
                    <a:pt x="153043" y="771800"/>
                    <a:pt x="156103" y="778681"/>
                    <a:pt x="148215" y="783739"/>
                  </a:cubicBezTo>
                  <a:cubicBezTo>
                    <a:pt x="125655" y="798212"/>
                    <a:pt x="121997" y="815764"/>
                    <a:pt x="102903" y="836519"/>
                  </a:cubicBezTo>
                  <a:cubicBezTo>
                    <a:pt x="73417" y="868570"/>
                    <a:pt x="105885" y="823070"/>
                    <a:pt x="18485" y="942243"/>
                  </a:cubicBezTo>
                  <a:cubicBezTo>
                    <a:pt x="9349" y="942885"/>
                    <a:pt x="12782" y="952629"/>
                    <a:pt x="5683" y="956785"/>
                  </a:cubicBezTo>
                  <a:cubicBezTo>
                    <a:pt x="-12847" y="967622"/>
                    <a:pt x="19707" y="1020055"/>
                    <a:pt x="21596" y="1024054"/>
                  </a:cubicBezTo>
                  <a:cubicBezTo>
                    <a:pt x="34276" y="1030241"/>
                    <a:pt x="39780" y="1042883"/>
                    <a:pt x="47580" y="1053373"/>
                  </a:cubicBezTo>
                  <a:cubicBezTo>
                    <a:pt x="57114" y="1066197"/>
                    <a:pt x="96871" y="1096652"/>
                    <a:pt x="104117" y="1122239"/>
                  </a:cubicBezTo>
                  <a:cubicBezTo>
                    <a:pt x="106197" y="1129588"/>
                    <a:pt x="141906" y="1145943"/>
                    <a:pt x="148510" y="1168320"/>
                  </a:cubicBezTo>
                  <a:cubicBezTo>
                    <a:pt x="149897" y="1173049"/>
                    <a:pt x="150313" y="1160997"/>
                    <a:pt x="170594" y="1187036"/>
                  </a:cubicBezTo>
                  <a:cubicBezTo>
                    <a:pt x="160150" y="1199374"/>
                    <a:pt x="146413" y="1208493"/>
                    <a:pt x="136532" y="1221438"/>
                  </a:cubicBezTo>
                  <a:cubicBezTo>
                    <a:pt x="135284" y="1223069"/>
                    <a:pt x="126825" y="1222558"/>
                    <a:pt x="124805" y="1226072"/>
                  </a:cubicBezTo>
                  <a:cubicBezTo>
                    <a:pt x="122387" y="1230280"/>
                    <a:pt x="82795" y="1267164"/>
                    <a:pt x="57998" y="1291233"/>
                  </a:cubicBezTo>
                  <a:cubicBezTo>
                    <a:pt x="99081" y="1291163"/>
                    <a:pt x="140571" y="1291163"/>
                    <a:pt x="182390" y="1291215"/>
                  </a:cubicBezTo>
                  <a:cubicBezTo>
                    <a:pt x="190988" y="1288699"/>
                    <a:pt x="193406" y="1284170"/>
                    <a:pt x="195616" y="127624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7" name="Google Shape;1697;p12"/>
            <p:cNvSpPr/>
            <p:nvPr/>
          </p:nvSpPr>
          <p:spPr>
            <a:xfrm>
              <a:off x="15650374" y="2413684"/>
              <a:ext cx="284252" cy="1334157"/>
            </a:xfrm>
            <a:custGeom>
              <a:avLst/>
              <a:gdLst/>
              <a:ahLst/>
              <a:cxnLst/>
              <a:rect l="l" t="t" r="r" b="b"/>
              <a:pathLst>
                <a:path w="284252" h="1334157" extrusionOk="0">
                  <a:moveTo>
                    <a:pt x="268119" y="1202915"/>
                  </a:moveTo>
                  <a:cubicBezTo>
                    <a:pt x="294302" y="1184660"/>
                    <a:pt x="283217" y="1150335"/>
                    <a:pt x="255274" y="1143793"/>
                  </a:cubicBezTo>
                  <a:cubicBezTo>
                    <a:pt x="243079" y="1111585"/>
                    <a:pt x="216306" y="1112618"/>
                    <a:pt x="208939" y="1091794"/>
                  </a:cubicBezTo>
                  <a:cubicBezTo>
                    <a:pt x="207743" y="1088410"/>
                    <a:pt x="203470" y="1085243"/>
                    <a:pt x="199882" y="1083777"/>
                  </a:cubicBezTo>
                  <a:cubicBezTo>
                    <a:pt x="190530" y="1079968"/>
                    <a:pt x="157274" y="1032932"/>
                    <a:pt x="128221" y="1015284"/>
                  </a:cubicBezTo>
                  <a:cubicBezTo>
                    <a:pt x="125864" y="1013844"/>
                    <a:pt x="124260" y="1011136"/>
                    <a:pt x="122371" y="1008950"/>
                  </a:cubicBezTo>
                  <a:cubicBezTo>
                    <a:pt x="78497" y="958305"/>
                    <a:pt x="89661" y="994391"/>
                    <a:pt x="106657" y="963597"/>
                  </a:cubicBezTo>
                  <a:cubicBezTo>
                    <a:pt x="118462" y="942218"/>
                    <a:pt x="193121" y="869231"/>
                    <a:pt x="194794" y="859045"/>
                  </a:cubicBezTo>
                  <a:cubicBezTo>
                    <a:pt x="195600" y="854142"/>
                    <a:pt x="216887" y="848754"/>
                    <a:pt x="239118" y="816477"/>
                  </a:cubicBezTo>
                  <a:cubicBezTo>
                    <a:pt x="252206" y="797475"/>
                    <a:pt x="255646" y="800026"/>
                    <a:pt x="259997" y="786317"/>
                  </a:cubicBezTo>
                  <a:cubicBezTo>
                    <a:pt x="279065" y="780400"/>
                    <a:pt x="288920" y="761875"/>
                    <a:pt x="267157" y="737329"/>
                  </a:cubicBezTo>
                  <a:cubicBezTo>
                    <a:pt x="251443" y="719612"/>
                    <a:pt x="139194" y="602165"/>
                    <a:pt x="133153" y="588578"/>
                  </a:cubicBezTo>
                  <a:cubicBezTo>
                    <a:pt x="131801" y="585550"/>
                    <a:pt x="128733" y="587276"/>
                    <a:pt x="119017" y="579285"/>
                  </a:cubicBezTo>
                  <a:cubicBezTo>
                    <a:pt x="171323" y="507165"/>
                    <a:pt x="196519" y="506168"/>
                    <a:pt x="192428" y="485934"/>
                  </a:cubicBezTo>
                  <a:cubicBezTo>
                    <a:pt x="240028" y="445987"/>
                    <a:pt x="217450" y="448512"/>
                    <a:pt x="230988" y="442959"/>
                  </a:cubicBezTo>
                  <a:cubicBezTo>
                    <a:pt x="232167" y="442481"/>
                    <a:pt x="231014" y="435497"/>
                    <a:pt x="230364" y="431627"/>
                  </a:cubicBezTo>
                  <a:cubicBezTo>
                    <a:pt x="223699" y="392140"/>
                    <a:pt x="200133" y="362266"/>
                    <a:pt x="165932" y="315014"/>
                  </a:cubicBezTo>
                  <a:cubicBezTo>
                    <a:pt x="155454" y="300550"/>
                    <a:pt x="161937" y="275067"/>
                    <a:pt x="156294" y="270156"/>
                  </a:cubicBezTo>
                  <a:cubicBezTo>
                    <a:pt x="156632" y="269687"/>
                    <a:pt x="157170" y="269253"/>
                    <a:pt x="157352" y="268759"/>
                  </a:cubicBezTo>
                  <a:cubicBezTo>
                    <a:pt x="167059" y="242547"/>
                    <a:pt x="190157" y="226174"/>
                    <a:pt x="204770" y="203606"/>
                  </a:cubicBezTo>
                  <a:cubicBezTo>
                    <a:pt x="208254" y="198218"/>
                    <a:pt x="288114" y="156848"/>
                    <a:pt x="283546" y="119912"/>
                  </a:cubicBezTo>
                  <a:cubicBezTo>
                    <a:pt x="292482" y="82594"/>
                    <a:pt x="214347" y="38161"/>
                    <a:pt x="178413" y="1034"/>
                  </a:cubicBezTo>
                  <a:cubicBezTo>
                    <a:pt x="136620" y="-753"/>
                    <a:pt x="95251" y="-606"/>
                    <a:pt x="58918" y="4565"/>
                  </a:cubicBezTo>
                  <a:cubicBezTo>
                    <a:pt x="77969" y="16383"/>
                    <a:pt x="119883" y="68243"/>
                    <a:pt x="135190" y="78455"/>
                  </a:cubicBezTo>
                  <a:cubicBezTo>
                    <a:pt x="190920" y="115652"/>
                    <a:pt x="176073" y="115765"/>
                    <a:pt x="187202" y="119895"/>
                  </a:cubicBezTo>
                  <a:cubicBezTo>
                    <a:pt x="199154" y="124328"/>
                    <a:pt x="193477" y="121239"/>
                    <a:pt x="150089" y="164397"/>
                  </a:cubicBezTo>
                  <a:cubicBezTo>
                    <a:pt x="141638" y="172804"/>
                    <a:pt x="98345" y="219875"/>
                    <a:pt x="81808" y="220248"/>
                  </a:cubicBezTo>
                  <a:cubicBezTo>
                    <a:pt x="72370" y="249419"/>
                    <a:pt x="69397" y="255310"/>
                    <a:pt x="71884" y="261852"/>
                  </a:cubicBezTo>
                  <a:cubicBezTo>
                    <a:pt x="80907" y="285557"/>
                    <a:pt x="77128" y="301027"/>
                    <a:pt x="95970" y="319178"/>
                  </a:cubicBezTo>
                  <a:cubicBezTo>
                    <a:pt x="109431" y="332133"/>
                    <a:pt x="157300" y="415471"/>
                    <a:pt x="160359" y="419272"/>
                  </a:cubicBezTo>
                  <a:cubicBezTo>
                    <a:pt x="144299" y="427115"/>
                    <a:pt x="124520" y="440512"/>
                    <a:pt x="122275" y="458325"/>
                  </a:cubicBezTo>
                  <a:cubicBezTo>
                    <a:pt x="121348" y="465657"/>
                    <a:pt x="102644" y="469587"/>
                    <a:pt x="70844" y="518888"/>
                  </a:cubicBezTo>
                  <a:cubicBezTo>
                    <a:pt x="64873" y="528145"/>
                    <a:pt x="54775" y="534436"/>
                    <a:pt x="51421" y="545629"/>
                  </a:cubicBezTo>
                  <a:cubicBezTo>
                    <a:pt x="38325" y="549195"/>
                    <a:pt x="42043" y="563051"/>
                    <a:pt x="36175" y="571216"/>
                  </a:cubicBezTo>
                  <a:cubicBezTo>
                    <a:pt x="24587" y="587320"/>
                    <a:pt x="38984" y="617037"/>
                    <a:pt x="50017" y="633445"/>
                  </a:cubicBezTo>
                  <a:cubicBezTo>
                    <a:pt x="56058" y="642434"/>
                    <a:pt x="89132" y="647535"/>
                    <a:pt x="111996" y="684428"/>
                  </a:cubicBezTo>
                  <a:cubicBezTo>
                    <a:pt x="119311" y="696237"/>
                    <a:pt x="171141" y="742336"/>
                    <a:pt x="181256" y="751307"/>
                  </a:cubicBezTo>
                  <a:cubicBezTo>
                    <a:pt x="159830" y="771897"/>
                    <a:pt x="132927" y="806421"/>
                    <a:pt x="130206" y="810916"/>
                  </a:cubicBezTo>
                  <a:cubicBezTo>
                    <a:pt x="129149" y="812651"/>
                    <a:pt x="120655" y="813119"/>
                    <a:pt x="119043" y="816772"/>
                  </a:cubicBezTo>
                  <a:cubicBezTo>
                    <a:pt x="114024" y="828199"/>
                    <a:pt x="49722" y="893751"/>
                    <a:pt x="24163" y="937507"/>
                  </a:cubicBezTo>
                  <a:cubicBezTo>
                    <a:pt x="6187" y="945229"/>
                    <a:pt x="-357" y="964326"/>
                    <a:pt x="3422" y="979823"/>
                  </a:cubicBezTo>
                  <a:cubicBezTo>
                    <a:pt x="-591" y="988282"/>
                    <a:pt x="-2870" y="993098"/>
                    <a:pt x="7062" y="999874"/>
                  </a:cubicBezTo>
                  <a:cubicBezTo>
                    <a:pt x="26156" y="1012915"/>
                    <a:pt x="41904" y="1042181"/>
                    <a:pt x="47694" y="1047205"/>
                  </a:cubicBezTo>
                  <a:cubicBezTo>
                    <a:pt x="76365" y="1072072"/>
                    <a:pt x="183327" y="1177189"/>
                    <a:pt x="184939" y="1180347"/>
                  </a:cubicBezTo>
                  <a:cubicBezTo>
                    <a:pt x="162907" y="1198082"/>
                    <a:pt x="64084" y="1315711"/>
                    <a:pt x="55590" y="1319286"/>
                  </a:cubicBezTo>
                  <a:cubicBezTo>
                    <a:pt x="47295" y="1322774"/>
                    <a:pt x="38360" y="1322782"/>
                    <a:pt x="32275" y="1334157"/>
                  </a:cubicBezTo>
                  <a:cubicBezTo>
                    <a:pt x="71234" y="1327381"/>
                    <a:pt x="116373" y="1321307"/>
                    <a:pt x="167059" y="1315884"/>
                  </a:cubicBezTo>
                  <a:cubicBezTo>
                    <a:pt x="193719" y="1287304"/>
                    <a:pt x="265926" y="1204442"/>
                    <a:pt x="268119" y="12029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8" name="Google Shape;1698;p12"/>
            <p:cNvSpPr/>
            <p:nvPr/>
          </p:nvSpPr>
          <p:spPr>
            <a:xfrm>
              <a:off x="18831233" y="2344351"/>
              <a:ext cx="285836" cy="1369434"/>
            </a:xfrm>
            <a:custGeom>
              <a:avLst/>
              <a:gdLst/>
              <a:ahLst/>
              <a:cxnLst/>
              <a:rect l="l" t="t" r="r" b="b"/>
              <a:pathLst>
                <a:path w="285836" h="1369434" extrusionOk="0">
                  <a:moveTo>
                    <a:pt x="191558" y="1347431"/>
                  </a:moveTo>
                  <a:cubicBezTo>
                    <a:pt x="198189" y="1343795"/>
                    <a:pt x="205330" y="1338572"/>
                    <a:pt x="207757" y="1329852"/>
                  </a:cubicBezTo>
                  <a:cubicBezTo>
                    <a:pt x="209083" y="1325080"/>
                    <a:pt x="230699" y="1322130"/>
                    <a:pt x="256389" y="1292300"/>
                  </a:cubicBezTo>
                  <a:cubicBezTo>
                    <a:pt x="267492" y="1279372"/>
                    <a:pt x="297922" y="1261732"/>
                    <a:pt x="280640" y="1217187"/>
                  </a:cubicBezTo>
                  <a:cubicBezTo>
                    <a:pt x="284081" y="1207434"/>
                    <a:pt x="257446" y="1189656"/>
                    <a:pt x="246881" y="1186142"/>
                  </a:cubicBezTo>
                  <a:cubicBezTo>
                    <a:pt x="237651" y="1183079"/>
                    <a:pt x="184980" y="1126959"/>
                    <a:pt x="177838" y="1119159"/>
                  </a:cubicBezTo>
                  <a:cubicBezTo>
                    <a:pt x="174588" y="1115601"/>
                    <a:pt x="173583" y="1109953"/>
                    <a:pt x="170254" y="1106508"/>
                  </a:cubicBezTo>
                  <a:cubicBezTo>
                    <a:pt x="75530" y="1008749"/>
                    <a:pt x="101931" y="1037521"/>
                    <a:pt x="112773" y="1014875"/>
                  </a:cubicBezTo>
                  <a:cubicBezTo>
                    <a:pt x="122030" y="995543"/>
                    <a:pt x="192676" y="917055"/>
                    <a:pt x="215801" y="900127"/>
                  </a:cubicBezTo>
                  <a:cubicBezTo>
                    <a:pt x="241880" y="881030"/>
                    <a:pt x="244307" y="856102"/>
                    <a:pt x="277754" y="831052"/>
                  </a:cubicBezTo>
                  <a:cubicBezTo>
                    <a:pt x="284869" y="770637"/>
                    <a:pt x="235198" y="769449"/>
                    <a:pt x="226383" y="744495"/>
                  </a:cubicBezTo>
                  <a:cubicBezTo>
                    <a:pt x="225187" y="741111"/>
                    <a:pt x="220914" y="737944"/>
                    <a:pt x="217326" y="736478"/>
                  </a:cubicBezTo>
                  <a:cubicBezTo>
                    <a:pt x="207974" y="732669"/>
                    <a:pt x="174718" y="685633"/>
                    <a:pt x="145665" y="667985"/>
                  </a:cubicBezTo>
                  <a:cubicBezTo>
                    <a:pt x="141939" y="665720"/>
                    <a:pt x="145197" y="664245"/>
                    <a:pt x="110208" y="632584"/>
                  </a:cubicBezTo>
                  <a:cubicBezTo>
                    <a:pt x="138350" y="576134"/>
                    <a:pt x="288440" y="457378"/>
                    <a:pt x="255531" y="429916"/>
                  </a:cubicBezTo>
                  <a:cubicBezTo>
                    <a:pt x="257620" y="413769"/>
                    <a:pt x="249750" y="419305"/>
                    <a:pt x="209941" y="365605"/>
                  </a:cubicBezTo>
                  <a:cubicBezTo>
                    <a:pt x="201526" y="354256"/>
                    <a:pt x="167906" y="343150"/>
                    <a:pt x="158857" y="332313"/>
                  </a:cubicBezTo>
                  <a:cubicBezTo>
                    <a:pt x="114203" y="278814"/>
                    <a:pt x="143967" y="294536"/>
                    <a:pt x="147096" y="270258"/>
                  </a:cubicBezTo>
                  <a:cubicBezTo>
                    <a:pt x="280042" y="147155"/>
                    <a:pt x="245815" y="179874"/>
                    <a:pt x="187372" y="125941"/>
                  </a:cubicBezTo>
                  <a:cubicBezTo>
                    <a:pt x="72636" y="20156"/>
                    <a:pt x="86564" y="31687"/>
                    <a:pt x="96808" y="22724"/>
                  </a:cubicBezTo>
                  <a:cubicBezTo>
                    <a:pt x="123122" y="-286"/>
                    <a:pt x="103794" y="15835"/>
                    <a:pt x="118858" y="0"/>
                  </a:cubicBezTo>
                  <a:cubicBezTo>
                    <a:pt x="80540" y="1215"/>
                    <a:pt x="41459" y="2447"/>
                    <a:pt x="1755" y="3679"/>
                  </a:cubicBezTo>
                  <a:cubicBezTo>
                    <a:pt x="-18890" y="72979"/>
                    <a:pt x="149670" y="158912"/>
                    <a:pt x="137146" y="174842"/>
                  </a:cubicBezTo>
                  <a:cubicBezTo>
                    <a:pt x="103300" y="217956"/>
                    <a:pt x="105103" y="204715"/>
                    <a:pt x="100570" y="212203"/>
                  </a:cubicBezTo>
                  <a:cubicBezTo>
                    <a:pt x="73780" y="256489"/>
                    <a:pt x="77975" y="251717"/>
                    <a:pt x="76969" y="251925"/>
                  </a:cubicBezTo>
                  <a:cubicBezTo>
                    <a:pt x="64939" y="254458"/>
                    <a:pt x="69307" y="266267"/>
                    <a:pt x="59661" y="279221"/>
                  </a:cubicBezTo>
                  <a:cubicBezTo>
                    <a:pt x="42110" y="302787"/>
                    <a:pt x="41581" y="328739"/>
                    <a:pt x="57251" y="349528"/>
                  </a:cubicBezTo>
                  <a:cubicBezTo>
                    <a:pt x="67158" y="362664"/>
                    <a:pt x="133696" y="399435"/>
                    <a:pt x="135256" y="401179"/>
                  </a:cubicBezTo>
                  <a:cubicBezTo>
                    <a:pt x="150068" y="417734"/>
                    <a:pt x="148907" y="417353"/>
                    <a:pt x="169804" y="436294"/>
                  </a:cubicBezTo>
                  <a:cubicBezTo>
                    <a:pt x="168919" y="440606"/>
                    <a:pt x="168815" y="446315"/>
                    <a:pt x="161405" y="446063"/>
                  </a:cubicBezTo>
                  <a:cubicBezTo>
                    <a:pt x="156655" y="445899"/>
                    <a:pt x="160868" y="457577"/>
                    <a:pt x="149990" y="462089"/>
                  </a:cubicBezTo>
                  <a:cubicBezTo>
                    <a:pt x="135906" y="467937"/>
                    <a:pt x="134060" y="487529"/>
                    <a:pt x="117757" y="490895"/>
                  </a:cubicBezTo>
                  <a:cubicBezTo>
                    <a:pt x="114143" y="491642"/>
                    <a:pt x="34058" y="594424"/>
                    <a:pt x="33503" y="594858"/>
                  </a:cubicBezTo>
                  <a:cubicBezTo>
                    <a:pt x="-22843" y="638423"/>
                    <a:pt x="113241" y="742109"/>
                    <a:pt x="182882" y="812094"/>
                  </a:cubicBezTo>
                  <a:cubicBezTo>
                    <a:pt x="165063" y="825508"/>
                    <a:pt x="168460" y="832146"/>
                    <a:pt x="160374" y="837343"/>
                  </a:cubicBezTo>
                  <a:cubicBezTo>
                    <a:pt x="137813" y="851816"/>
                    <a:pt x="134155" y="869368"/>
                    <a:pt x="115061" y="890123"/>
                  </a:cubicBezTo>
                  <a:cubicBezTo>
                    <a:pt x="105926" y="900057"/>
                    <a:pt x="94850" y="908474"/>
                    <a:pt x="87118" y="919337"/>
                  </a:cubicBezTo>
                  <a:cubicBezTo>
                    <a:pt x="-48" y="1041659"/>
                    <a:pt x="-1417" y="1002892"/>
                    <a:pt x="33746" y="1077667"/>
                  </a:cubicBezTo>
                  <a:cubicBezTo>
                    <a:pt x="46426" y="1083854"/>
                    <a:pt x="51930" y="1096495"/>
                    <a:pt x="59730" y="1106985"/>
                  </a:cubicBezTo>
                  <a:cubicBezTo>
                    <a:pt x="69264" y="1119809"/>
                    <a:pt x="109020" y="1150264"/>
                    <a:pt x="116266" y="1175851"/>
                  </a:cubicBezTo>
                  <a:cubicBezTo>
                    <a:pt x="118346" y="1183200"/>
                    <a:pt x="154055" y="1199556"/>
                    <a:pt x="160660" y="1221933"/>
                  </a:cubicBezTo>
                  <a:cubicBezTo>
                    <a:pt x="162046" y="1226662"/>
                    <a:pt x="162462" y="1214610"/>
                    <a:pt x="182744" y="1240648"/>
                  </a:cubicBezTo>
                  <a:cubicBezTo>
                    <a:pt x="172300" y="1252986"/>
                    <a:pt x="158562" y="1262105"/>
                    <a:pt x="148682" y="1275051"/>
                  </a:cubicBezTo>
                  <a:cubicBezTo>
                    <a:pt x="147434" y="1276682"/>
                    <a:pt x="138966" y="1276170"/>
                    <a:pt x="136955" y="1279684"/>
                  </a:cubicBezTo>
                  <a:cubicBezTo>
                    <a:pt x="136868" y="1279832"/>
                    <a:pt x="64540" y="1350242"/>
                    <a:pt x="48185" y="1367335"/>
                  </a:cubicBezTo>
                  <a:cubicBezTo>
                    <a:pt x="88375" y="1368047"/>
                    <a:pt x="128054" y="1368749"/>
                    <a:pt x="167186" y="1369435"/>
                  </a:cubicBezTo>
                  <a:cubicBezTo>
                    <a:pt x="177465" y="1367344"/>
                    <a:pt x="165687" y="1361626"/>
                    <a:pt x="191558" y="13474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9" name="Google Shape;1699;p12"/>
            <p:cNvSpPr/>
            <p:nvPr/>
          </p:nvSpPr>
          <p:spPr>
            <a:xfrm>
              <a:off x="18173467" y="2363249"/>
              <a:ext cx="275270" cy="1338849"/>
            </a:xfrm>
            <a:custGeom>
              <a:avLst/>
              <a:gdLst/>
              <a:ahLst/>
              <a:cxnLst/>
              <a:rect l="l" t="t" r="r" b="b"/>
              <a:pathLst>
                <a:path w="275270" h="1338849" extrusionOk="0">
                  <a:moveTo>
                    <a:pt x="268058" y="1225108"/>
                  </a:moveTo>
                  <a:cubicBezTo>
                    <a:pt x="288001" y="1198402"/>
                    <a:pt x="249163" y="1196571"/>
                    <a:pt x="246112" y="1188294"/>
                  </a:cubicBezTo>
                  <a:cubicBezTo>
                    <a:pt x="238511" y="1167565"/>
                    <a:pt x="213298" y="1164043"/>
                    <a:pt x="206997" y="1150056"/>
                  </a:cubicBezTo>
                  <a:cubicBezTo>
                    <a:pt x="192306" y="1117458"/>
                    <a:pt x="163141" y="1107653"/>
                    <a:pt x="118991" y="1049746"/>
                  </a:cubicBezTo>
                  <a:cubicBezTo>
                    <a:pt x="128316" y="1034223"/>
                    <a:pt x="135181" y="1042761"/>
                    <a:pt x="161780" y="1005964"/>
                  </a:cubicBezTo>
                  <a:cubicBezTo>
                    <a:pt x="200575" y="952299"/>
                    <a:pt x="259183" y="903840"/>
                    <a:pt x="253800" y="878939"/>
                  </a:cubicBezTo>
                  <a:cubicBezTo>
                    <a:pt x="247950" y="851824"/>
                    <a:pt x="119961" y="736590"/>
                    <a:pt x="107775" y="709164"/>
                  </a:cubicBezTo>
                  <a:cubicBezTo>
                    <a:pt x="106458" y="706205"/>
                    <a:pt x="103537" y="707828"/>
                    <a:pt x="94116" y="700244"/>
                  </a:cubicBezTo>
                  <a:cubicBezTo>
                    <a:pt x="107680" y="682336"/>
                    <a:pt x="178647" y="603144"/>
                    <a:pt x="190599" y="596056"/>
                  </a:cubicBezTo>
                  <a:cubicBezTo>
                    <a:pt x="211894" y="583423"/>
                    <a:pt x="202404" y="583154"/>
                    <a:pt x="215439" y="578338"/>
                  </a:cubicBezTo>
                  <a:cubicBezTo>
                    <a:pt x="225493" y="574625"/>
                    <a:pt x="223916" y="559501"/>
                    <a:pt x="235868" y="557445"/>
                  </a:cubicBezTo>
                  <a:cubicBezTo>
                    <a:pt x="236422" y="557349"/>
                    <a:pt x="234238" y="562659"/>
                    <a:pt x="244648" y="510270"/>
                  </a:cubicBezTo>
                  <a:cubicBezTo>
                    <a:pt x="240548" y="506175"/>
                    <a:pt x="238321" y="499129"/>
                    <a:pt x="237107" y="496188"/>
                  </a:cubicBezTo>
                  <a:cubicBezTo>
                    <a:pt x="177009" y="479382"/>
                    <a:pt x="127874" y="363558"/>
                    <a:pt x="110211" y="354170"/>
                  </a:cubicBezTo>
                  <a:cubicBezTo>
                    <a:pt x="98640" y="348035"/>
                    <a:pt x="92200" y="337901"/>
                    <a:pt x="87243" y="327029"/>
                  </a:cubicBezTo>
                  <a:cubicBezTo>
                    <a:pt x="90129" y="324539"/>
                    <a:pt x="92703" y="321398"/>
                    <a:pt x="95242" y="317902"/>
                  </a:cubicBezTo>
                  <a:cubicBezTo>
                    <a:pt x="123567" y="278840"/>
                    <a:pt x="162456" y="266623"/>
                    <a:pt x="192514" y="236133"/>
                  </a:cubicBezTo>
                  <a:cubicBezTo>
                    <a:pt x="234403" y="193635"/>
                    <a:pt x="245549" y="180612"/>
                    <a:pt x="272513" y="164326"/>
                  </a:cubicBezTo>
                  <a:cubicBezTo>
                    <a:pt x="266472" y="155944"/>
                    <a:pt x="277904" y="155701"/>
                    <a:pt x="274688" y="140812"/>
                  </a:cubicBezTo>
                  <a:cubicBezTo>
                    <a:pt x="274402" y="139468"/>
                    <a:pt x="274870" y="139806"/>
                    <a:pt x="275174" y="136899"/>
                  </a:cubicBezTo>
                  <a:cubicBezTo>
                    <a:pt x="264678" y="118817"/>
                    <a:pt x="280027" y="134565"/>
                    <a:pt x="150088" y="0"/>
                  </a:cubicBezTo>
                  <a:cubicBezTo>
                    <a:pt x="114908" y="1015"/>
                    <a:pt x="79563" y="2030"/>
                    <a:pt x="44080" y="3045"/>
                  </a:cubicBezTo>
                  <a:cubicBezTo>
                    <a:pt x="66060" y="43426"/>
                    <a:pt x="80447" y="23297"/>
                    <a:pt x="107472" y="66897"/>
                  </a:cubicBezTo>
                  <a:cubicBezTo>
                    <a:pt x="115255" y="79469"/>
                    <a:pt x="176445" y="133602"/>
                    <a:pt x="180398" y="137081"/>
                  </a:cubicBezTo>
                  <a:cubicBezTo>
                    <a:pt x="136550" y="186625"/>
                    <a:pt x="131879" y="172317"/>
                    <a:pt x="89045" y="230225"/>
                  </a:cubicBezTo>
                  <a:cubicBezTo>
                    <a:pt x="77223" y="246198"/>
                    <a:pt x="58684" y="241591"/>
                    <a:pt x="25896" y="284523"/>
                  </a:cubicBezTo>
                  <a:cubicBezTo>
                    <a:pt x="13719" y="294293"/>
                    <a:pt x="8206" y="290397"/>
                    <a:pt x="2694" y="311984"/>
                  </a:cubicBezTo>
                  <a:cubicBezTo>
                    <a:pt x="1862" y="315273"/>
                    <a:pt x="3214" y="319290"/>
                    <a:pt x="1957" y="322283"/>
                  </a:cubicBezTo>
                  <a:cubicBezTo>
                    <a:pt x="-2931" y="333840"/>
                    <a:pt x="2061" y="343862"/>
                    <a:pt x="8969" y="351159"/>
                  </a:cubicBezTo>
                  <a:cubicBezTo>
                    <a:pt x="25159" y="368260"/>
                    <a:pt x="28505" y="384564"/>
                    <a:pt x="48838" y="398169"/>
                  </a:cubicBezTo>
                  <a:cubicBezTo>
                    <a:pt x="56959" y="403600"/>
                    <a:pt x="77093" y="447556"/>
                    <a:pt x="83984" y="455426"/>
                  </a:cubicBezTo>
                  <a:cubicBezTo>
                    <a:pt x="91247" y="463720"/>
                    <a:pt x="101543" y="469551"/>
                    <a:pt x="108026" y="478306"/>
                  </a:cubicBezTo>
                  <a:cubicBezTo>
                    <a:pt x="145087" y="528387"/>
                    <a:pt x="109561" y="482410"/>
                    <a:pt x="153373" y="523086"/>
                  </a:cubicBezTo>
                  <a:cubicBezTo>
                    <a:pt x="134340" y="543727"/>
                    <a:pt x="114700" y="574095"/>
                    <a:pt x="89626" y="593375"/>
                  </a:cubicBezTo>
                  <a:cubicBezTo>
                    <a:pt x="83628" y="597999"/>
                    <a:pt x="76027" y="603058"/>
                    <a:pt x="73739" y="609530"/>
                  </a:cubicBezTo>
                  <a:cubicBezTo>
                    <a:pt x="66346" y="630441"/>
                    <a:pt x="46654" y="643196"/>
                    <a:pt x="39590" y="663959"/>
                  </a:cubicBezTo>
                  <a:cubicBezTo>
                    <a:pt x="27534" y="673338"/>
                    <a:pt x="32249" y="683533"/>
                    <a:pt x="23842" y="690362"/>
                  </a:cubicBezTo>
                  <a:cubicBezTo>
                    <a:pt x="2824" y="707446"/>
                    <a:pt x="22161" y="740304"/>
                    <a:pt x="37545" y="762690"/>
                  </a:cubicBezTo>
                  <a:cubicBezTo>
                    <a:pt x="39399" y="765397"/>
                    <a:pt x="66632" y="772789"/>
                    <a:pt x="86610" y="805014"/>
                  </a:cubicBezTo>
                  <a:cubicBezTo>
                    <a:pt x="94402" y="817595"/>
                    <a:pt x="153486" y="870158"/>
                    <a:pt x="165230" y="880040"/>
                  </a:cubicBezTo>
                  <a:cubicBezTo>
                    <a:pt x="130891" y="911667"/>
                    <a:pt x="168844" y="865099"/>
                    <a:pt x="119008" y="934529"/>
                  </a:cubicBezTo>
                  <a:cubicBezTo>
                    <a:pt x="72829" y="998780"/>
                    <a:pt x="51568" y="1011178"/>
                    <a:pt x="31877" y="1059724"/>
                  </a:cubicBezTo>
                  <a:cubicBezTo>
                    <a:pt x="21467" y="1085389"/>
                    <a:pt x="40596" y="1091645"/>
                    <a:pt x="101162" y="1146577"/>
                  </a:cubicBezTo>
                  <a:cubicBezTo>
                    <a:pt x="155861" y="1196181"/>
                    <a:pt x="163115" y="1209647"/>
                    <a:pt x="178369" y="1223035"/>
                  </a:cubicBezTo>
                  <a:cubicBezTo>
                    <a:pt x="122379" y="1269021"/>
                    <a:pt x="146405" y="1248613"/>
                    <a:pt x="86393" y="1313115"/>
                  </a:cubicBezTo>
                  <a:cubicBezTo>
                    <a:pt x="74112" y="1326321"/>
                    <a:pt x="66493" y="1333436"/>
                    <a:pt x="67186" y="1337314"/>
                  </a:cubicBezTo>
                  <a:cubicBezTo>
                    <a:pt x="98215" y="1337817"/>
                    <a:pt x="129157" y="1338329"/>
                    <a:pt x="159986" y="1338850"/>
                  </a:cubicBezTo>
                  <a:cubicBezTo>
                    <a:pt x="240513" y="1264344"/>
                    <a:pt x="260725" y="1266149"/>
                    <a:pt x="268058" y="122510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0" name="Google Shape;1700;p12"/>
            <p:cNvSpPr/>
            <p:nvPr/>
          </p:nvSpPr>
          <p:spPr>
            <a:xfrm>
              <a:off x="17538035" y="2382546"/>
              <a:ext cx="283667" cy="1310867"/>
            </a:xfrm>
            <a:custGeom>
              <a:avLst/>
              <a:gdLst/>
              <a:ahLst/>
              <a:cxnLst/>
              <a:rect l="l" t="t" r="r" b="b"/>
              <a:pathLst>
                <a:path w="283667" h="1310867" extrusionOk="0">
                  <a:moveTo>
                    <a:pt x="255382" y="1174906"/>
                  </a:moveTo>
                  <a:cubicBezTo>
                    <a:pt x="243248" y="1142828"/>
                    <a:pt x="216397" y="1143661"/>
                    <a:pt x="209048" y="1122907"/>
                  </a:cubicBezTo>
                  <a:cubicBezTo>
                    <a:pt x="207851" y="1119523"/>
                    <a:pt x="203579" y="1116356"/>
                    <a:pt x="199990" y="1114890"/>
                  </a:cubicBezTo>
                  <a:cubicBezTo>
                    <a:pt x="190638" y="1111081"/>
                    <a:pt x="157382" y="1064045"/>
                    <a:pt x="128330" y="1046397"/>
                  </a:cubicBezTo>
                  <a:cubicBezTo>
                    <a:pt x="120451" y="1041607"/>
                    <a:pt x="137240" y="1051889"/>
                    <a:pt x="91893" y="1010094"/>
                  </a:cubicBezTo>
                  <a:cubicBezTo>
                    <a:pt x="209802" y="872101"/>
                    <a:pt x="252375" y="841803"/>
                    <a:pt x="260106" y="817439"/>
                  </a:cubicBezTo>
                  <a:cubicBezTo>
                    <a:pt x="321513" y="798368"/>
                    <a:pt x="226711" y="734178"/>
                    <a:pt x="192068" y="686136"/>
                  </a:cubicBezTo>
                  <a:cubicBezTo>
                    <a:pt x="174569" y="661868"/>
                    <a:pt x="145838" y="647968"/>
                    <a:pt x="133261" y="619699"/>
                  </a:cubicBezTo>
                  <a:cubicBezTo>
                    <a:pt x="131918" y="616671"/>
                    <a:pt x="128841" y="618398"/>
                    <a:pt x="119125" y="610407"/>
                  </a:cubicBezTo>
                  <a:cubicBezTo>
                    <a:pt x="171753" y="537844"/>
                    <a:pt x="196636" y="537376"/>
                    <a:pt x="192536" y="517055"/>
                  </a:cubicBezTo>
                  <a:cubicBezTo>
                    <a:pt x="240137" y="477108"/>
                    <a:pt x="217559" y="479633"/>
                    <a:pt x="231097" y="474080"/>
                  </a:cubicBezTo>
                  <a:cubicBezTo>
                    <a:pt x="232276" y="473603"/>
                    <a:pt x="231123" y="466618"/>
                    <a:pt x="230473" y="462749"/>
                  </a:cubicBezTo>
                  <a:cubicBezTo>
                    <a:pt x="219708" y="399149"/>
                    <a:pt x="181937" y="386967"/>
                    <a:pt x="170374" y="351610"/>
                  </a:cubicBezTo>
                  <a:cubicBezTo>
                    <a:pt x="169698" y="349536"/>
                    <a:pt x="167410" y="348027"/>
                    <a:pt x="166050" y="346127"/>
                  </a:cubicBezTo>
                  <a:cubicBezTo>
                    <a:pt x="155571" y="331663"/>
                    <a:pt x="162063" y="306197"/>
                    <a:pt x="156412" y="301269"/>
                  </a:cubicBezTo>
                  <a:cubicBezTo>
                    <a:pt x="156750" y="300800"/>
                    <a:pt x="157278" y="300366"/>
                    <a:pt x="157469" y="299872"/>
                  </a:cubicBezTo>
                  <a:cubicBezTo>
                    <a:pt x="167168" y="273686"/>
                    <a:pt x="190274" y="257313"/>
                    <a:pt x="204879" y="234745"/>
                  </a:cubicBezTo>
                  <a:cubicBezTo>
                    <a:pt x="220765" y="210190"/>
                    <a:pt x="360637" y="175033"/>
                    <a:pt x="225004" y="72241"/>
                  </a:cubicBezTo>
                  <a:cubicBezTo>
                    <a:pt x="173113" y="32910"/>
                    <a:pt x="184199" y="35643"/>
                    <a:pt x="148247" y="0"/>
                  </a:cubicBezTo>
                  <a:cubicBezTo>
                    <a:pt x="16332" y="4425"/>
                    <a:pt x="25476" y="573"/>
                    <a:pt x="35149" y="11800"/>
                  </a:cubicBezTo>
                  <a:cubicBezTo>
                    <a:pt x="46494" y="24963"/>
                    <a:pt x="50299" y="32121"/>
                    <a:pt x="54901" y="33604"/>
                  </a:cubicBezTo>
                  <a:cubicBezTo>
                    <a:pt x="63742" y="36476"/>
                    <a:pt x="105916" y="78306"/>
                    <a:pt x="111420" y="86740"/>
                  </a:cubicBezTo>
                  <a:cubicBezTo>
                    <a:pt x="127324" y="111156"/>
                    <a:pt x="157070" y="117733"/>
                    <a:pt x="180498" y="145689"/>
                  </a:cubicBezTo>
                  <a:cubicBezTo>
                    <a:pt x="185187" y="151285"/>
                    <a:pt x="186764" y="150096"/>
                    <a:pt x="193516" y="154079"/>
                  </a:cubicBezTo>
                  <a:cubicBezTo>
                    <a:pt x="193186" y="154634"/>
                    <a:pt x="99624" y="250970"/>
                    <a:pt x="81934" y="251378"/>
                  </a:cubicBezTo>
                  <a:cubicBezTo>
                    <a:pt x="63525" y="308253"/>
                    <a:pt x="60214" y="283664"/>
                    <a:pt x="159332" y="448866"/>
                  </a:cubicBezTo>
                  <a:cubicBezTo>
                    <a:pt x="161257" y="452085"/>
                    <a:pt x="161517" y="448510"/>
                    <a:pt x="153915" y="454081"/>
                  </a:cubicBezTo>
                  <a:cubicBezTo>
                    <a:pt x="108109" y="487650"/>
                    <a:pt x="131207" y="484839"/>
                    <a:pt x="117132" y="496240"/>
                  </a:cubicBezTo>
                  <a:cubicBezTo>
                    <a:pt x="91520" y="516986"/>
                    <a:pt x="52587" y="573210"/>
                    <a:pt x="51521" y="576759"/>
                  </a:cubicBezTo>
                  <a:cubicBezTo>
                    <a:pt x="38425" y="580325"/>
                    <a:pt x="42143" y="594182"/>
                    <a:pt x="36275" y="602346"/>
                  </a:cubicBezTo>
                  <a:cubicBezTo>
                    <a:pt x="26854" y="615448"/>
                    <a:pt x="33147" y="659195"/>
                    <a:pt x="67425" y="675768"/>
                  </a:cubicBezTo>
                  <a:cubicBezTo>
                    <a:pt x="107884" y="695333"/>
                    <a:pt x="78823" y="691533"/>
                    <a:pt x="181347" y="782429"/>
                  </a:cubicBezTo>
                  <a:cubicBezTo>
                    <a:pt x="159922" y="803027"/>
                    <a:pt x="133027" y="837525"/>
                    <a:pt x="130297" y="842037"/>
                  </a:cubicBezTo>
                  <a:cubicBezTo>
                    <a:pt x="129249" y="843772"/>
                    <a:pt x="120746" y="844241"/>
                    <a:pt x="119134" y="847894"/>
                  </a:cubicBezTo>
                  <a:cubicBezTo>
                    <a:pt x="118891" y="848458"/>
                    <a:pt x="19816" y="970442"/>
                    <a:pt x="16168" y="973270"/>
                  </a:cubicBezTo>
                  <a:cubicBezTo>
                    <a:pt x="-2996" y="988090"/>
                    <a:pt x="5013" y="1008072"/>
                    <a:pt x="1667" y="1014875"/>
                  </a:cubicBezTo>
                  <a:cubicBezTo>
                    <a:pt x="-3741" y="1025851"/>
                    <a:pt x="4579" y="1028931"/>
                    <a:pt x="18386" y="1038996"/>
                  </a:cubicBezTo>
                  <a:cubicBezTo>
                    <a:pt x="59582" y="1103315"/>
                    <a:pt x="200432" y="1206480"/>
                    <a:pt x="175705" y="1217352"/>
                  </a:cubicBezTo>
                  <a:cubicBezTo>
                    <a:pt x="175150" y="1217595"/>
                    <a:pt x="103256" y="1299658"/>
                    <a:pt x="102848" y="1300222"/>
                  </a:cubicBezTo>
                  <a:cubicBezTo>
                    <a:pt x="99485" y="1304812"/>
                    <a:pt x="95516" y="1307753"/>
                    <a:pt x="94224" y="1309705"/>
                  </a:cubicBezTo>
                  <a:cubicBezTo>
                    <a:pt x="129621" y="1310070"/>
                    <a:pt x="165079" y="1310460"/>
                    <a:pt x="200571" y="1310868"/>
                  </a:cubicBezTo>
                  <a:cubicBezTo>
                    <a:pt x="221606" y="1284812"/>
                    <a:pt x="267698" y="1234392"/>
                    <a:pt x="268227" y="1234019"/>
                  </a:cubicBezTo>
                  <a:cubicBezTo>
                    <a:pt x="294411" y="1215772"/>
                    <a:pt x="283317" y="1181448"/>
                    <a:pt x="255382" y="117490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" name="Google Shape;1701;p12"/>
          <p:cNvGrpSpPr/>
          <p:nvPr/>
        </p:nvGrpSpPr>
        <p:grpSpPr>
          <a:xfrm>
            <a:off x="-157709" y="514352"/>
            <a:ext cx="1124251" cy="1268865"/>
            <a:chOff x="-315418" y="1028703"/>
            <a:chExt cx="2248501" cy="2537729"/>
          </a:xfrm>
        </p:grpSpPr>
        <p:sp>
          <p:nvSpPr>
            <p:cNvPr id="1702" name="Google Shape;1702;p12"/>
            <p:cNvSpPr/>
            <p:nvPr/>
          </p:nvSpPr>
          <p:spPr>
            <a:xfrm>
              <a:off x="-315418" y="2362554"/>
              <a:ext cx="1225627" cy="1203878"/>
            </a:xfrm>
            <a:custGeom>
              <a:avLst/>
              <a:gdLst/>
              <a:ahLst/>
              <a:cxnLst/>
              <a:rect l="l" t="t" r="r" b="b"/>
              <a:pathLst>
                <a:path w="1225627" h="1203878" extrusionOk="0">
                  <a:moveTo>
                    <a:pt x="1078259" y="632835"/>
                  </a:moveTo>
                  <a:cubicBezTo>
                    <a:pt x="891024" y="766091"/>
                    <a:pt x="915660" y="688315"/>
                    <a:pt x="994043" y="921131"/>
                  </a:cubicBezTo>
                  <a:cubicBezTo>
                    <a:pt x="1133826" y="1332299"/>
                    <a:pt x="1075073" y="1252031"/>
                    <a:pt x="586344" y="954594"/>
                  </a:cubicBezTo>
                  <a:cubicBezTo>
                    <a:pt x="118735" y="1290097"/>
                    <a:pt x="147942" y="1267907"/>
                    <a:pt x="306670" y="783769"/>
                  </a:cubicBezTo>
                  <a:cubicBezTo>
                    <a:pt x="-59461" y="560601"/>
                    <a:pt x="-126177" y="507355"/>
                    <a:pt x="262419" y="503340"/>
                  </a:cubicBezTo>
                  <a:cubicBezTo>
                    <a:pt x="457243" y="500741"/>
                    <a:pt x="365378" y="568402"/>
                    <a:pt x="549924" y="133187"/>
                  </a:cubicBezTo>
                  <a:cubicBezTo>
                    <a:pt x="646836" y="-95879"/>
                    <a:pt x="671878" y="-3414"/>
                    <a:pt x="747507" y="213587"/>
                  </a:cubicBezTo>
                  <a:cubicBezTo>
                    <a:pt x="861051" y="536234"/>
                    <a:pt x="815233" y="486718"/>
                    <a:pt x="946591" y="478633"/>
                  </a:cubicBezTo>
                  <a:cubicBezTo>
                    <a:pt x="1209901" y="462432"/>
                    <a:pt x="1350354" y="436867"/>
                    <a:pt x="1078259" y="63283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3" name="Google Shape;1703;p12"/>
            <p:cNvSpPr/>
            <p:nvPr/>
          </p:nvSpPr>
          <p:spPr>
            <a:xfrm>
              <a:off x="1066207" y="2580476"/>
              <a:ext cx="866876" cy="909470"/>
            </a:xfrm>
            <a:custGeom>
              <a:avLst/>
              <a:gdLst/>
              <a:ahLst/>
              <a:cxnLst/>
              <a:rect l="l" t="t" r="r" b="b"/>
              <a:pathLst>
                <a:path w="866876" h="909470" extrusionOk="0">
                  <a:moveTo>
                    <a:pt x="768837" y="352743"/>
                  </a:moveTo>
                  <a:cubicBezTo>
                    <a:pt x="665407" y="483832"/>
                    <a:pt x="666751" y="424576"/>
                    <a:pt x="768802" y="570942"/>
                  </a:cubicBezTo>
                  <a:cubicBezTo>
                    <a:pt x="949986" y="829166"/>
                    <a:pt x="892673" y="785167"/>
                    <a:pt x="491315" y="677380"/>
                  </a:cubicBezTo>
                  <a:cubicBezTo>
                    <a:pt x="233544" y="1006650"/>
                    <a:pt x="249395" y="985226"/>
                    <a:pt x="261512" y="615271"/>
                  </a:cubicBezTo>
                  <a:cubicBezTo>
                    <a:pt x="-39236" y="534282"/>
                    <a:pt x="-96599" y="510752"/>
                    <a:pt x="173563" y="428743"/>
                  </a:cubicBezTo>
                  <a:cubicBezTo>
                    <a:pt x="308888" y="387221"/>
                    <a:pt x="258601" y="453126"/>
                    <a:pt x="298688" y="112024"/>
                  </a:cubicBezTo>
                  <a:cubicBezTo>
                    <a:pt x="319631" y="-67464"/>
                    <a:pt x="355919" y="-8091"/>
                    <a:pt x="452836" y="127814"/>
                  </a:cubicBezTo>
                  <a:cubicBezTo>
                    <a:pt x="597702" y="329660"/>
                    <a:pt x="555667" y="304471"/>
                    <a:pt x="645620" y="272053"/>
                  </a:cubicBezTo>
                  <a:cubicBezTo>
                    <a:pt x="825947" y="207083"/>
                    <a:pt x="918679" y="160632"/>
                    <a:pt x="768837" y="35274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4" name="Google Shape;1704;p12"/>
            <p:cNvSpPr/>
            <p:nvPr/>
          </p:nvSpPr>
          <p:spPr>
            <a:xfrm>
              <a:off x="297384" y="1028703"/>
              <a:ext cx="1408738" cy="1468812"/>
            </a:xfrm>
            <a:custGeom>
              <a:avLst/>
              <a:gdLst/>
              <a:ahLst/>
              <a:cxnLst/>
              <a:rect l="l" t="t" r="r" b="b"/>
              <a:pathLst>
                <a:path w="1408738" h="1468812" extrusionOk="0">
                  <a:moveTo>
                    <a:pt x="1231124" y="546887"/>
                  </a:moveTo>
                  <a:cubicBezTo>
                    <a:pt x="1071021" y="763381"/>
                    <a:pt x="1070204" y="667805"/>
                    <a:pt x="1242050" y="898570"/>
                  </a:cubicBezTo>
                  <a:cubicBezTo>
                    <a:pt x="1547059" y="1305627"/>
                    <a:pt x="1452480" y="1237601"/>
                    <a:pt x="800173" y="1084104"/>
                  </a:cubicBezTo>
                  <a:cubicBezTo>
                    <a:pt x="401290" y="1627787"/>
                    <a:pt x="425759" y="1592457"/>
                    <a:pt x="426672" y="995583"/>
                  </a:cubicBezTo>
                  <a:cubicBezTo>
                    <a:pt x="-62124" y="880208"/>
                    <a:pt x="-155764" y="845172"/>
                    <a:pt x="275531" y="699384"/>
                  </a:cubicBezTo>
                  <a:cubicBezTo>
                    <a:pt x="491547" y="625638"/>
                    <a:pt x="413818" y="734395"/>
                    <a:pt x="461260" y="182616"/>
                  </a:cubicBezTo>
                  <a:cubicBezTo>
                    <a:pt x="485983" y="-107725"/>
                    <a:pt x="547454" y="-13860"/>
                    <a:pt x="710494" y="200294"/>
                  </a:cubicBezTo>
                  <a:cubicBezTo>
                    <a:pt x="954134" y="518312"/>
                    <a:pt x="885125" y="479830"/>
                    <a:pt x="1028474" y="423056"/>
                  </a:cubicBezTo>
                  <a:cubicBezTo>
                    <a:pt x="1315832" y="309244"/>
                    <a:pt x="1462955" y="229701"/>
                    <a:pt x="1231124" y="54688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" name="Rounded Rectangle 49"/>
          <p:cNvSpPr/>
          <p:nvPr/>
        </p:nvSpPr>
        <p:spPr>
          <a:xfrm>
            <a:off x="288446" y="2071684"/>
            <a:ext cx="2214578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400" b="1" dirty="0">
                <a:solidFill>
                  <a:srgbClr val="002060"/>
                </a:solidFill>
              </a:rPr>
              <a:t>साहित्य 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285720" y="2714626"/>
            <a:ext cx="2714644" cy="23574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i-IN" sz="1600" b="1" dirty="0">
                <a:solidFill>
                  <a:srgbClr val="002060"/>
                </a:solidFill>
              </a:rPr>
              <a:t>1.दुःख का अधिकार </a:t>
            </a:r>
          </a:p>
          <a:p>
            <a:r>
              <a:rPr lang="hi-IN" sz="1600" b="1" dirty="0">
                <a:solidFill>
                  <a:srgbClr val="002060"/>
                </a:solidFill>
              </a:rPr>
              <a:t>2.एवरेस्ट मेरी शिखर यात्रा</a:t>
            </a:r>
          </a:p>
          <a:p>
            <a:r>
              <a:rPr lang="hi-IN" sz="1600" b="1" dirty="0">
                <a:solidFill>
                  <a:srgbClr val="002060"/>
                </a:solidFill>
              </a:rPr>
              <a:t>3. रैदास के पद </a:t>
            </a:r>
          </a:p>
          <a:p>
            <a:r>
              <a:rPr lang="hi-IN" sz="1600" b="1" dirty="0">
                <a:solidFill>
                  <a:srgbClr val="002060"/>
                </a:solidFill>
              </a:rPr>
              <a:t>4. गिल्लू (संचयन) </a:t>
            </a:r>
            <a:endParaRPr lang="en-US" sz="1600" b="1" dirty="0">
              <a:solidFill>
                <a:srgbClr val="002060"/>
              </a:solidFill>
            </a:endParaRPr>
          </a:p>
          <a:p>
            <a:r>
              <a:rPr lang="hi-IN" sz="1600" b="1" dirty="0">
                <a:solidFill>
                  <a:srgbClr val="002060"/>
                </a:solidFill>
              </a:rPr>
              <a:t>5.तुम कब जाओगे अतिथि </a:t>
            </a:r>
          </a:p>
          <a:p>
            <a:r>
              <a:rPr lang="hi-IN" sz="1600" b="1" dirty="0">
                <a:solidFill>
                  <a:srgbClr val="002060"/>
                </a:solidFill>
              </a:rPr>
              <a:t>6. गिल्लू (संचयन) </a:t>
            </a:r>
            <a:endParaRPr lang="en-US" sz="1600" b="1" dirty="0">
              <a:solidFill>
                <a:srgbClr val="002060"/>
              </a:solidFill>
            </a:endParaRPr>
          </a:p>
        </p:txBody>
      </p:sp>
      <p:sp>
        <p:nvSpPr>
          <p:cNvPr id="52" name="Rounded Rectangle 51"/>
          <p:cNvSpPr/>
          <p:nvPr/>
        </p:nvSpPr>
        <p:spPr>
          <a:xfrm>
            <a:off x="3500430" y="2071684"/>
            <a:ext cx="2214578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400" b="1" dirty="0">
                <a:solidFill>
                  <a:srgbClr val="002060"/>
                </a:solidFill>
              </a:rPr>
              <a:t>व्याकरण 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53" name="Rounded Rectangle 52"/>
          <p:cNvSpPr/>
          <p:nvPr/>
        </p:nvSpPr>
        <p:spPr>
          <a:xfrm>
            <a:off x="6500826" y="2071684"/>
            <a:ext cx="2214578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400" b="1" dirty="0">
                <a:solidFill>
                  <a:srgbClr val="002060"/>
                </a:solidFill>
              </a:rPr>
              <a:t>लेखन 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3286116" y="2714626"/>
            <a:ext cx="2714644" cy="2286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i-IN" sz="1600" b="1" dirty="0">
                <a:solidFill>
                  <a:srgbClr val="002060"/>
                </a:solidFill>
              </a:rPr>
              <a:t>अनुस्वार </a:t>
            </a:r>
          </a:p>
          <a:p>
            <a:r>
              <a:rPr lang="hi-IN" sz="1600" b="1" dirty="0">
                <a:solidFill>
                  <a:srgbClr val="002060"/>
                </a:solidFill>
              </a:rPr>
              <a:t>अनुनासिक </a:t>
            </a:r>
          </a:p>
          <a:p>
            <a:r>
              <a:rPr lang="hi-IN" sz="1600" b="1" dirty="0">
                <a:solidFill>
                  <a:srgbClr val="002060"/>
                </a:solidFill>
              </a:rPr>
              <a:t>शब्द और पद </a:t>
            </a:r>
          </a:p>
          <a:p>
            <a:r>
              <a:rPr lang="hi-IN" sz="1600" b="1" dirty="0">
                <a:solidFill>
                  <a:srgbClr val="002060"/>
                </a:solidFill>
              </a:rPr>
              <a:t>वाक्य भेद </a:t>
            </a:r>
          </a:p>
        </p:txBody>
      </p:sp>
      <p:sp>
        <p:nvSpPr>
          <p:cNvPr id="55" name="Rectangle 54"/>
          <p:cNvSpPr/>
          <p:nvPr/>
        </p:nvSpPr>
        <p:spPr>
          <a:xfrm>
            <a:off x="6286512" y="2714626"/>
            <a:ext cx="2500330" cy="23574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i-IN" sz="1600" b="1" dirty="0">
                <a:solidFill>
                  <a:srgbClr val="002060"/>
                </a:solidFill>
              </a:rPr>
              <a:t>1.पत्र लेखन </a:t>
            </a:r>
          </a:p>
          <a:p>
            <a:r>
              <a:rPr lang="hi-IN" sz="1600" b="1" dirty="0">
                <a:solidFill>
                  <a:srgbClr val="002060"/>
                </a:solidFill>
              </a:rPr>
              <a:t>2.अनुच्छेद लेखन </a:t>
            </a:r>
          </a:p>
          <a:p>
            <a:r>
              <a:rPr lang="hi-IN" sz="1600" b="1" dirty="0">
                <a:solidFill>
                  <a:srgbClr val="002060"/>
                </a:solidFill>
              </a:rPr>
              <a:t> </a:t>
            </a:r>
          </a:p>
          <a:p>
            <a:r>
              <a:rPr lang="hi-IN" sz="1600" b="1" dirty="0">
                <a:solidFill>
                  <a:srgbClr val="002060"/>
                </a:solidFill>
              </a:rPr>
              <a:t> </a:t>
            </a:r>
            <a:endParaRPr lang="en-US" sz="1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1658;p12"/>
          <p:cNvGrpSpPr/>
          <p:nvPr/>
        </p:nvGrpSpPr>
        <p:grpSpPr>
          <a:xfrm>
            <a:off x="1643042" y="142858"/>
            <a:ext cx="6000792" cy="1522321"/>
            <a:chOff x="1060591" y="-6804507"/>
            <a:chExt cx="16167412" cy="11103578"/>
          </a:xfrm>
        </p:grpSpPr>
        <p:sp>
          <p:nvSpPr>
            <p:cNvPr id="1659" name="Google Shape;1659;p12"/>
            <p:cNvSpPr/>
            <p:nvPr/>
          </p:nvSpPr>
          <p:spPr>
            <a:xfrm>
              <a:off x="1775639" y="-6157457"/>
              <a:ext cx="14714020" cy="9845009"/>
            </a:xfrm>
            <a:custGeom>
              <a:avLst/>
              <a:gdLst/>
              <a:ahLst/>
              <a:cxnLst/>
              <a:rect l="l" t="t" r="r" b="b"/>
              <a:pathLst>
                <a:path w="14714020" h="9845009" extrusionOk="0">
                  <a:moveTo>
                    <a:pt x="14616176" y="6125844"/>
                  </a:moveTo>
                  <a:cubicBezTo>
                    <a:pt x="14670473" y="7266737"/>
                    <a:pt x="14680622" y="8493660"/>
                    <a:pt x="14714021" y="9626247"/>
                  </a:cubicBezTo>
                  <a:cubicBezTo>
                    <a:pt x="13873303" y="9707548"/>
                    <a:pt x="12279405" y="9663200"/>
                    <a:pt x="9848655" y="9663200"/>
                  </a:cubicBezTo>
                  <a:cubicBezTo>
                    <a:pt x="4766725" y="9663200"/>
                    <a:pt x="1034968" y="9845010"/>
                    <a:pt x="316744" y="9845010"/>
                  </a:cubicBezTo>
                  <a:cubicBezTo>
                    <a:pt x="316744" y="8674737"/>
                    <a:pt x="-117428" y="1315285"/>
                    <a:pt x="30871" y="346187"/>
                  </a:cubicBezTo>
                  <a:cubicBezTo>
                    <a:pt x="2513209" y="86408"/>
                    <a:pt x="9865510" y="434061"/>
                    <a:pt x="14273697" y="0"/>
                  </a:cubicBezTo>
                  <a:cubicBezTo>
                    <a:pt x="14468476" y="2332595"/>
                    <a:pt x="14425084" y="4068418"/>
                    <a:pt x="14616176" y="6125844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0" name="Google Shape;1660;p12"/>
            <p:cNvSpPr/>
            <p:nvPr/>
          </p:nvSpPr>
          <p:spPr>
            <a:xfrm>
              <a:off x="1060591" y="-6804507"/>
              <a:ext cx="16167412" cy="11103578"/>
            </a:xfrm>
            <a:custGeom>
              <a:avLst/>
              <a:gdLst/>
              <a:ahLst/>
              <a:cxnLst/>
              <a:rect l="l" t="t" r="r" b="b"/>
              <a:pathLst>
                <a:path w="16167412" h="11103578" extrusionOk="0">
                  <a:moveTo>
                    <a:pt x="318499" y="11103578"/>
                  </a:moveTo>
                  <a:cubicBezTo>
                    <a:pt x="318499" y="8838582"/>
                    <a:pt x="-175655" y="2016365"/>
                    <a:pt x="67069" y="430530"/>
                  </a:cubicBezTo>
                  <a:cubicBezTo>
                    <a:pt x="3424636" y="79102"/>
                    <a:pt x="10194666" y="538457"/>
                    <a:pt x="15662756" y="0"/>
                  </a:cubicBezTo>
                  <a:cubicBezTo>
                    <a:pt x="15848097" y="2218673"/>
                    <a:pt x="16082115" y="7948008"/>
                    <a:pt x="16167413" y="10838780"/>
                  </a:cubicBezTo>
                  <a:cubicBezTo>
                    <a:pt x="15628489" y="10890900"/>
                    <a:pt x="15391362" y="10925677"/>
                    <a:pt x="13966662" y="10925677"/>
                  </a:cubicBezTo>
                  <a:cubicBezTo>
                    <a:pt x="2963882" y="10925698"/>
                    <a:pt x="2367709" y="11103578"/>
                    <a:pt x="318499" y="11103578"/>
                  </a:cubicBezTo>
                  <a:close/>
                  <a:moveTo>
                    <a:pt x="749229" y="1116953"/>
                  </a:moveTo>
                  <a:cubicBezTo>
                    <a:pt x="694000" y="3367249"/>
                    <a:pt x="1011517" y="8374808"/>
                    <a:pt x="1063105" y="10346092"/>
                  </a:cubicBezTo>
                  <a:cubicBezTo>
                    <a:pt x="13732732" y="10009653"/>
                    <a:pt x="13429582" y="10251312"/>
                    <a:pt x="15396826" y="10150314"/>
                  </a:cubicBezTo>
                  <a:cubicBezTo>
                    <a:pt x="15241707" y="4086317"/>
                    <a:pt x="15299424" y="8295839"/>
                    <a:pt x="15124454" y="3695537"/>
                  </a:cubicBezTo>
                  <a:cubicBezTo>
                    <a:pt x="15090055" y="2791440"/>
                    <a:pt x="15054636" y="1859894"/>
                    <a:pt x="14976310" y="819489"/>
                  </a:cubicBezTo>
                  <a:cubicBezTo>
                    <a:pt x="10501368" y="1203894"/>
                    <a:pt x="3478888" y="913425"/>
                    <a:pt x="749229" y="11169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1" name="Google Shape;1661;p12"/>
            <p:cNvSpPr/>
            <p:nvPr/>
          </p:nvSpPr>
          <p:spPr>
            <a:xfrm>
              <a:off x="1372894" y="-6472271"/>
              <a:ext cx="15528154" cy="10424244"/>
            </a:xfrm>
            <a:custGeom>
              <a:avLst/>
              <a:gdLst/>
              <a:ahLst/>
              <a:cxnLst/>
              <a:rect l="l" t="t" r="r" b="b"/>
              <a:pathLst>
                <a:path w="15528154" h="10424244" extrusionOk="0">
                  <a:moveTo>
                    <a:pt x="357069" y="10424244"/>
                  </a:moveTo>
                  <a:lnTo>
                    <a:pt x="332641" y="10424244"/>
                  </a:lnTo>
                  <a:lnTo>
                    <a:pt x="332641" y="10399816"/>
                  </a:lnTo>
                  <a:cubicBezTo>
                    <a:pt x="332641" y="7838222"/>
                    <a:pt x="208947" y="5728408"/>
                    <a:pt x="109570" y="4033114"/>
                  </a:cubicBezTo>
                  <a:cubicBezTo>
                    <a:pt x="48345" y="2988756"/>
                    <a:pt x="0" y="2163849"/>
                    <a:pt x="0" y="1541449"/>
                  </a:cubicBezTo>
                  <a:cubicBezTo>
                    <a:pt x="0" y="1447468"/>
                    <a:pt x="19365" y="1348802"/>
                    <a:pt x="38085" y="1253378"/>
                  </a:cubicBezTo>
                  <a:cubicBezTo>
                    <a:pt x="55873" y="1162794"/>
                    <a:pt x="74239" y="1069147"/>
                    <a:pt x="75193" y="982184"/>
                  </a:cubicBezTo>
                  <a:cubicBezTo>
                    <a:pt x="76570" y="856202"/>
                    <a:pt x="61914" y="728423"/>
                    <a:pt x="50144" y="625759"/>
                  </a:cubicBezTo>
                  <a:cubicBezTo>
                    <a:pt x="38529" y="524516"/>
                    <a:pt x="29358" y="444548"/>
                    <a:pt x="37108" y="393983"/>
                  </a:cubicBezTo>
                  <a:lnTo>
                    <a:pt x="39951" y="375351"/>
                  </a:lnTo>
                  <a:lnTo>
                    <a:pt x="58694" y="373374"/>
                  </a:lnTo>
                  <a:cubicBezTo>
                    <a:pt x="110125" y="368000"/>
                    <a:pt x="244567" y="366246"/>
                    <a:pt x="643697" y="361116"/>
                  </a:cubicBezTo>
                  <a:cubicBezTo>
                    <a:pt x="989662" y="356652"/>
                    <a:pt x="1512463" y="349902"/>
                    <a:pt x="2336104" y="336289"/>
                  </a:cubicBezTo>
                  <a:cubicBezTo>
                    <a:pt x="2570967" y="332402"/>
                    <a:pt x="2836276" y="316902"/>
                    <a:pt x="3117130" y="300491"/>
                  </a:cubicBezTo>
                  <a:cubicBezTo>
                    <a:pt x="3545706" y="275441"/>
                    <a:pt x="4031443" y="247060"/>
                    <a:pt x="4587688" y="247060"/>
                  </a:cubicBezTo>
                  <a:cubicBezTo>
                    <a:pt x="5299249" y="247060"/>
                    <a:pt x="5971460" y="262139"/>
                    <a:pt x="6683133" y="278084"/>
                  </a:cubicBezTo>
                  <a:cubicBezTo>
                    <a:pt x="8886038" y="327428"/>
                    <a:pt x="11163959" y="378504"/>
                    <a:pt x="15007086" y="117"/>
                  </a:cubicBezTo>
                  <a:cubicBezTo>
                    <a:pt x="15014236" y="-550"/>
                    <a:pt x="15021210" y="1649"/>
                    <a:pt x="15026717" y="6468"/>
                  </a:cubicBezTo>
                  <a:cubicBezTo>
                    <a:pt x="15039597" y="17660"/>
                    <a:pt x="15050701" y="27320"/>
                    <a:pt x="15075372" y="502087"/>
                  </a:cubicBezTo>
                  <a:cubicBezTo>
                    <a:pt x="15090473" y="792468"/>
                    <a:pt x="15107284" y="1192463"/>
                    <a:pt x="15126760" y="1655616"/>
                  </a:cubicBezTo>
                  <a:cubicBezTo>
                    <a:pt x="15147545" y="2149992"/>
                    <a:pt x="15171108" y="2710322"/>
                    <a:pt x="15198178" y="3269166"/>
                  </a:cubicBezTo>
                  <a:cubicBezTo>
                    <a:pt x="15246900" y="4275172"/>
                    <a:pt x="15332132" y="5273450"/>
                    <a:pt x="15388539" y="5934024"/>
                  </a:cubicBezTo>
                  <a:cubicBezTo>
                    <a:pt x="15408702" y="6170219"/>
                    <a:pt x="15424625" y="6356760"/>
                    <a:pt x="15433019" y="6476323"/>
                  </a:cubicBezTo>
                  <a:cubicBezTo>
                    <a:pt x="15457891" y="6830682"/>
                    <a:pt x="15448009" y="7201342"/>
                    <a:pt x="15438460" y="7559810"/>
                  </a:cubicBezTo>
                  <a:cubicBezTo>
                    <a:pt x="15431865" y="7807198"/>
                    <a:pt x="15425047" y="8063002"/>
                    <a:pt x="15429421" y="8314387"/>
                  </a:cubicBezTo>
                  <a:cubicBezTo>
                    <a:pt x="15435261" y="8648738"/>
                    <a:pt x="15458469" y="8993082"/>
                    <a:pt x="15480898" y="9326056"/>
                  </a:cubicBezTo>
                  <a:cubicBezTo>
                    <a:pt x="15499818" y="9606888"/>
                    <a:pt x="15519404" y="9897247"/>
                    <a:pt x="15527488" y="10171327"/>
                  </a:cubicBezTo>
                  <a:lnTo>
                    <a:pt x="15528155" y="10194156"/>
                  </a:lnTo>
                  <a:lnTo>
                    <a:pt x="15505415" y="10196355"/>
                  </a:lnTo>
                  <a:cubicBezTo>
                    <a:pt x="15158050" y="10229976"/>
                    <a:pt x="14679929" y="10218895"/>
                    <a:pt x="14074607" y="10204882"/>
                  </a:cubicBezTo>
                  <a:cubicBezTo>
                    <a:pt x="13733927" y="10196998"/>
                    <a:pt x="13347789" y="10188049"/>
                    <a:pt x="12925964" y="10185940"/>
                  </a:cubicBezTo>
                  <a:cubicBezTo>
                    <a:pt x="12580266" y="10184096"/>
                    <a:pt x="12202721" y="10198598"/>
                    <a:pt x="11802904" y="10213831"/>
                  </a:cubicBezTo>
                  <a:cubicBezTo>
                    <a:pt x="11352431" y="10230998"/>
                    <a:pt x="10886614" y="10248742"/>
                    <a:pt x="10375827" y="10248742"/>
                  </a:cubicBezTo>
                  <a:cubicBezTo>
                    <a:pt x="9628668" y="10248742"/>
                    <a:pt x="8913864" y="10240769"/>
                    <a:pt x="8222577" y="10233041"/>
                  </a:cubicBezTo>
                  <a:cubicBezTo>
                    <a:pt x="7204912" y="10221693"/>
                    <a:pt x="6243720" y="10210967"/>
                    <a:pt x="5380106" y="10229133"/>
                  </a:cubicBezTo>
                  <a:cubicBezTo>
                    <a:pt x="3660250" y="10265286"/>
                    <a:pt x="2290557" y="10334905"/>
                    <a:pt x="1384216" y="10380985"/>
                  </a:cubicBezTo>
                  <a:cubicBezTo>
                    <a:pt x="890041" y="10406101"/>
                    <a:pt x="532972" y="10424244"/>
                    <a:pt x="357069" y="10424244"/>
                  </a:cubicBezTo>
                  <a:close/>
                  <a:moveTo>
                    <a:pt x="83521" y="420409"/>
                  </a:moveTo>
                  <a:cubicBezTo>
                    <a:pt x="81056" y="466778"/>
                    <a:pt x="89317" y="538662"/>
                    <a:pt x="98666" y="620229"/>
                  </a:cubicBezTo>
                  <a:cubicBezTo>
                    <a:pt x="110592" y="724248"/>
                    <a:pt x="125448" y="853693"/>
                    <a:pt x="124049" y="982739"/>
                  </a:cubicBezTo>
                  <a:cubicBezTo>
                    <a:pt x="123050" y="1074188"/>
                    <a:pt x="104240" y="1170078"/>
                    <a:pt x="86031" y="1262815"/>
                  </a:cubicBezTo>
                  <a:cubicBezTo>
                    <a:pt x="67754" y="1355952"/>
                    <a:pt x="48856" y="1452243"/>
                    <a:pt x="48856" y="1541471"/>
                  </a:cubicBezTo>
                  <a:cubicBezTo>
                    <a:pt x="48856" y="2162450"/>
                    <a:pt x="97179" y="2986713"/>
                    <a:pt x="158359" y="4030271"/>
                  </a:cubicBezTo>
                  <a:cubicBezTo>
                    <a:pt x="257470" y="5720813"/>
                    <a:pt x="380720" y="7823276"/>
                    <a:pt x="381497" y="10375300"/>
                  </a:cubicBezTo>
                  <a:cubicBezTo>
                    <a:pt x="563773" y="10373767"/>
                    <a:pt x="910271" y="10356157"/>
                    <a:pt x="1381796" y="10332196"/>
                  </a:cubicBezTo>
                  <a:cubicBezTo>
                    <a:pt x="2288425" y="10286116"/>
                    <a:pt x="3658563" y="10216474"/>
                    <a:pt x="5379151" y="10180277"/>
                  </a:cubicBezTo>
                  <a:cubicBezTo>
                    <a:pt x="6243520" y="10162111"/>
                    <a:pt x="7205135" y="10172837"/>
                    <a:pt x="8223177" y="10184207"/>
                  </a:cubicBezTo>
                  <a:cubicBezTo>
                    <a:pt x="8914330" y="10191913"/>
                    <a:pt x="9629023" y="10199886"/>
                    <a:pt x="10375894" y="10199886"/>
                  </a:cubicBezTo>
                  <a:cubicBezTo>
                    <a:pt x="10885726" y="10199886"/>
                    <a:pt x="11351077" y="10182164"/>
                    <a:pt x="11801106" y="10165020"/>
                  </a:cubicBezTo>
                  <a:cubicBezTo>
                    <a:pt x="12201455" y="10149764"/>
                    <a:pt x="12579644" y="10135329"/>
                    <a:pt x="12926275" y="10137106"/>
                  </a:cubicBezTo>
                  <a:cubicBezTo>
                    <a:pt x="13348567" y="10139216"/>
                    <a:pt x="13734927" y="10148165"/>
                    <a:pt x="14075806" y="10156049"/>
                  </a:cubicBezTo>
                  <a:cubicBezTo>
                    <a:pt x="14666295" y="10169706"/>
                    <a:pt x="15135443" y="10180565"/>
                    <a:pt x="15478033" y="10149853"/>
                  </a:cubicBezTo>
                  <a:cubicBezTo>
                    <a:pt x="15469639" y="9884144"/>
                    <a:pt x="15451450" y="9614416"/>
                    <a:pt x="15432241" y="9329343"/>
                  </a:cubicBezTo>
                  <a:cubicBezTo>
                    <a:pt x="15409745" y="8995747"/>
                    <a:pt x="15386495" y="8650803"/>
                    <a:pt x="15380654" y="8315231"/>
                  </a:cubicBezTo>
                  <a:cubicBezTo>
                    <a:pt x="15376257" y="8062802"/>
                    <a:pt x="15383075" y="7806421"/>
                    <a:pt x="15389692" y="7558500"/>
                  </a:cubicBezTo>
                  <a:cubicBezTo>
                    <a:pt x="15399219" y="7201209"/>
                    <a:pt x="15409057" y="6831748"/>
                    <a:pt x="15384363" y="6479721"/>
                  </a:cubicBezTo>
                  <a:cubicBezTo>
                    <a:pt x="15375992" y="6360535"/>
                    <a:pt x="15360091" y="6174150"/>
                    <a:pt x="15339927" y="5938155"/>
                  </a:cubicBezTo>
                  <a:cubicBezTo>
                    <a:pt x="15283498" y="5277226"/>
                    <a:pt x="15198200" y="4278414"/>
                    <a:pt x="15149455" y="3271520"/>
                  </a:cubicBezTo>
                  <a:cubicBezTo>
                    <a:pt x="15122385" y="2712521"/>
                    <a:pt x="15098824" y="2152101"/>
                    <a:pt x="15078015" y="1657659"/>
                  </a:cubicBezTo>
                  <a:cubicBezTo>
                    <a:pt x="15044416" y="858756"/>
                    <a:pt x="15015192" y="163361"/>
                    <a:pt x="14993584" y="50505"/>
                  </a:cubicBezTo>
                  <a:cubicBezTo>
                    <a:pt x="11158563" y="427271"/>
                    <a:pt x="8882907" y="376261"/>
                    <a:pt x="6682045" y="326939"/>
                  </a:cubicBezTo>
                  <a:cubicBezTo>
                    <a:pt x="5970661" y="310995"/>
                    <a:pt x="5298717" y="295938"/>
                    <a:pt x="4587710" y="295938"/>
                  </a:cubicBezTo>
                  <a:cubicBezTo>
                    <a:pt x="4032886" y="295938"/>
                    <a:pt x="3547904" y="324274"/>
                    <a:pt x="3119995" y="349302"/>
                  </a:cubicBezTo>
                  <a:cubicBezTo>
                    <a:pt x="2838586" y="365735"/>
                    <a:pt x="2572810" y="381280"/>
                    <a:pt x="2336926" y="385189"/>
                  </a:cubicBezTo>
                  <a:cubicBezTo>
                    <a:pt x="1513174" y="398802"/>
                    <a:pt x="990306" y="405530"/>
                    <a:pt x="644318" y="410016"/>
                  </a:cubicBezTo>
                  <a:cubicBezTo>
                    <a:pt x="299930" y="414436"/>
                    <a:pt x="147500" y="416412"/>
                    <a:pt x="83521" y="420409"/>
                  </a:cubicBezTo>
                  <a:close/>
                </a:path>
              </a:pathLst>
            </a:custGeom>
            <a:solidFill>
              <a:srgbClr val="25364E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62" name="Google Shape;1662;p12"/>
          <p:cNvSpPr txBox="1"/>
          <p:nvPr/>
        </p:nvSpPr>
        <p:spPr>
          <a:xfrm>
            <a:off x="1301105" y="519113"/>
            <a:ext cx="65418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dirty="0">
                <a:solidFill>
                  <a:schemeClr val="tx1"/>
                </a:solidFill>
                <a:latin typeface="Fredoka One"/>
                <a:sym typeface="Fredoka One"/>
              </a:rPr>
              <a:t>Grade X</a:t>
            </a:r>
            <a:endParaRPr sz="700" dirty="0">
              <a:solidFill>
                <a:schemeClr val="tx1"/>
              </a:solidFill>
            </a:endParaRPr>
          </a:p>
        </p:txBody>
      </p:sp>
      <p:grpSp>
        <p:nvGrpSpPr>
          <p:cNvPr id="3" name="Google Shape;1663;p12"/>
          <p:cNvGrpSpPr/>
          <p:nvPr/>
        </p:nvGrpSpPr>
        <p:grpSpPr>
          <a:xfrm>
            <a:off x="612301" y="2633188"/>
            <a:ext cx="2282063" cy="518067"/>
            <a:chOff x="0" y="-28575"/>
            <a:chExt cx="6085500" cy="1381512"/>
          </a:xfrm>
        </p:grpSpPr>
        <p:sp>
          <p:nvSpPr>
            <p:cNvPr id="1664" name="Google Shape;1664;p12"/>
            <p:cNvSpPr txBox="1"/>
            <p:nvPr/>
          </p:nvSpPr>
          <p:spPr>
            <a:xfrm>
              <a:off x="0" y="1022590"/>
              <a:ext cx="6085500" cy="3303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254000" marR="0" lvl="1" indent="-1270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5364E"/>
                </a:buClr>
                <a:buSzPts val="1200"/>
                <a:buFont typeface="Arial"/>
                <a:buChar char="•"/>
              </a:pPr>
              <a:endParaRPr sz="700"/>
            </a:p>
          </p:txBody>
        </p:sp>
        <p:sp>
          <p:nvSpPr>
            <p:cNvPr id="1665" name="Google Shape;1665;p12"/>
            <p:cNvSpPr txBox="1"/>
            <p:nvPr/>
          </p:nvSpPr>
          <p:spPr>
            <a:xfrm>
              <a:off x="0" y="-28575"/>
              <a:ext cx="6085500" cy="3303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700"/>
            </a:p>
          </p:txBody>
        </p:sp>
      </p:grpSp>
      <p:grpSp>
        <p:nvGrpSpPr>
          <p:cNvPr id="4" name="Google Shape;1666;p12"/>
          <p:cNvGrpSpPr/>
          <p:nvPr/>
        </p:nvGrpSpPr>
        <p:grpSpPr>
          <a:xfrm>
            <a:off x="3430982" y="2633188"/>
            <a:ext cx="2282063" cy="518067"/>
            <a:chOff x="0" y="-28575"/>
            <a:chExt cx="6085500" cy="1381512"/>
          </a:xfrm>
        </p:grpSpPr>
        <p:sp>
          <p:nvSpPr>
            <p:cNvPr id="1667" name="Google Shape;1667;p12"/>
            <p:cNvSpPr txBox="1"/>
            <p:nvPr/>
          </p:nvSpPr>
          <p:spPr>
            <a:xfrm>
              <a:off x="0" y="1022590"/>
              <a:ext cx="6085500" cy="3303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254000" marR="0" lvl="1" indent="-1270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5364E"/>
                </a:buClr>
                <a:buSzPts val="1200"/>
                <a:buFont typeface="Arial"/>
                <a:buChar char="•"/>
              </a:pPr>
              <a:endParaRPr sz="700"/>
            </a:p>
          </p:txBody>
        </p:sp>
        <p:sp>
          <p:nvSpPr>
            <p:cNvPr id="1668" name="Google Shape;1668;p12"/>
            <p:cNvSpPr txBox="1"/>
            <p:nvPr/>
          </p:nvSpPr>
          <p:spPr>
            <a:xfrm>
              <a:off x="0" y="-28575"/>
              <a:ext cx="6085500" cy="3303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700"/>
            </a:p>
          </p:txBody>
        </p:sp>
      </p:grpSp>
      <p:grpSp>
        <p:nvGrpSpPr>
          <p:cNvPr id="5" name="Google Shape;1669;p12"/>
          <p:cNvGrpSpPr/>
          <p:nvPr/>
        </p:nvGrpSpPr>
        <p:grpSpPr>
          <a:xfrm>
            <a:off x="6249662" y="2633188"/>
            <a:ext cx="2282063" cy="518067"/>
            <a:chOff x="0" y="-28575"/>
            <a:chExt cx="6085500" cy="1381512"/>
          </a:xfrm>
        </p:grpSpPr>
        <p:sp>
          <p:nvSpPr>
            <p:cNvPr id="1670" name="Google Shape;1670;p12"/>
            <p:cNvSpPr txBox="1"/>
            <p:nvPr/>
          </p:nvSpPr>
          <p:spPr>
            <a:xfrm>
              <a:off x="0" y="1022590"/>
              <a:ext cx="6085500" cy="3303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254000" marR="0" lvl="1" indent="-1270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5364E"/>
                </a:buClr>
                <a:buSzPts val="1200"/>
                <a:buFont typeface="Arial"/>
                <a:buChar char="•"/>
              </a:pPr>
              <a:endParaRPr sz="700"/>
            </a:p>
          </p:txBody>
        </p:sp>
        <p:sp>
          <p:nvSpPr>
            <p:cNvPr id="1671" name="Google Shape;1671;p12"/>
            <p:cNvSpPr txBox="1"/>
            <p:nvPr/>
          </p:nvSpPr>
          <p:spPr>
            <a:xfrm>
              <a:off x="0" y="-28575"/>
              <a:ext cx="6085500" cy="3303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700"/>
            </a:p>
          </p:txBody>
        </p:sp>
      </p:grpSp>
      <p:sp>
        <p:nvSpPr>
          <p:cNvPr id="1672" name="Google Shape;1672;p12"/>
          <p:cNvSpPr/>
          <p:nvPr/>
        </p:nvSpPr>
        <p:spPr>
          <a:xfrm rot="-1301707">
            <a:off x="6978929" y="1151567"/>
            <a:ext cx="2168750" cy="729428"/>
          </a:xfrm>
          <a:custGeom>
            <a:avLst/>
            <a:gdLst/>
            <a:ahLst/>
            <a:cxnLst/>
            <a:rect l="l" t="t" r="r" b="b"/>
            <a:pathLst>
              <a:path w="4333601" h="1457545" extrusionOk="0">
                <a:moveTo>
                  <a:pt x="4157575" y="1195608"/>
                </a:moveTo>
                <a:cubicBezTo>
                  <a:pt x="4344674" y="1088062"/>
                  <a:pt x="4326681" y="1102847"/>
                  <a:pt x="4272736" y="1023664"/>
                </a:cubicBezTo>
                <a:cubicBezTo>
                  <a:pt x="4227563" y="961201"/>
                  <a:pt x="4173601" y="906599"/>
                  <a:pt x="4119214" y="852345"/>
                </a:cubicBezTo>
                <a:cubicBezTo>
                  <a:pt x="4338200" y="693303"/>
                  <a:pt x="4312952" y="752226"/>
                  <a:pt x="4131079" y="494704"/>
                </a:cubicBezTo>
                <a:cubicBezTo>
                  <a:pt x="4234765" y="433647"/>
                  <a:pt x="4313247" y="406064"/>
                  <a:pt x="4270154" y="358508"/>
                </a:cubicBezTo>
                <a:cubicBezTo>
                  <a:pt x="4153051" y="189931"/>
                  <a:pt x="4194281" y="240576"/>
                  <a:pt x="4213834" y="174061"/>
                </a:cubicBezTo>
                <a:cubicBezTo>
                  <a:pt x="4223403" y="153550"/>
                  <a:pt x="4234436" y="135337"/>
                  <a:pt x="4245816" y="115485"/>
                </a:cubicBezTo>
                <a:cubicBezTo>
                  <a:pt x="4268490" y="82055"/>
                  <a:pt x="4292775" y="1249"/>
                  <a:pt x="4230492" y="0"/>
                </a:cubicBezTo>
                <a:cubicBezTo>
                  <a:pt x="3610891" y="34134"/>
                  <a:pt x="502857" y="110184"/>
                  <a:pt x="502276" y="110167"/>
                </a:cubicBezTo>
                <a:cubicBezTo>
                  <a:pt x="394725" y="116197"/>
                  <a:pt x="173780" y="68068"/>
                  <a:pt x="93427" y="138904"/>
                </a:cubicBezTo>
                <a:cubicBezTo>
                  <a:pt x="67668" y="161870"/>
                  <a:pt x="86172" y="189054"/>
                  <a:pt x="116811" y="262606"/>
                </a:cubicBezTo>
                <a:cubicBezTo>
                  <a:pt x="137638" y="325936"/>
                  <a:pt x="109626" y="311212"/>
                  <a:pt x="43122" y="338934"/>
                </a:cubicBezTo>
                <a:cubicBezTo>
                  <a:pt x="-54106" y="371827"/>
                  <a:pt x="89110" y="442870"/>
                  <a:pt x="151584" y="543042"/>
                </a:cubicBezTo>
                <a:cubicBezTo>
                  <a:pt x="-13657" y="754438"/>
                  <a:pt x="-62921" y="665095"/>
                  <a:pt x="184970" y="921115"/>
                </a:cubicBezTo>
                <a:cubicBezTo>
                  <a:pt x="-34579" y="1178906"/>
                  <a:pt x="-83462" y="1063385"/>
                  <a:pt x="174630" y="1240978"/>
                </a:cubicBezTo>
                <a:cubicBezTo>
                  <a:pt x="88790" y="1358277"/>
                  <a:pt x="30928" y="1428948"/>
                  <a:pt x="55577" y="1457546"/>
                </a:cubicBezTo>
                <a:cubicBezTo>
                  <a:pt x="509851" y="1308022"/>
                  <a:pt x="3184829" y="1407447"/>
                  <a:pt x="4244767" y="1409581"/>
                </a:cubicBezTo>
                <a:cubicBezTo>
                  <a:pt x="4420252" y="1366901"/>
                  <a:pt x="4306149" y="1298842"/>
                  <a:pt x="4157575" y="1195608"/>
                </a:cubicBezTo>
                <a:close/>
              </a:path>
            </a:pathLst>
          </a:custGeom>
          <a:solidFill>
            <a:srgbClr val="FC8023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" name="Google Shape;1673;p12"/>
          <p:cNvGrpSpPr/>
          <p:nvPr/>
        </p:nvGrpSpPr>
        <p:grpSpPr>
          <a:xfrm rot="-1306680">
            <a:off x="6820804" y="1261552"/>
            <a:ext cx="2166743" cy="728768"/>
            <a:chOff x="15525952" y="2313905"/>
            <a:chExt cx="4333618" cy="1457580"/>
          </a:xfrm>
        </p:grpSpPr>
        <p:sp>
          <p:nvSpPr>
            <p:cNvPr id="1674" name="Google Shape;1674;p12"/>
            <p:cNvSpPr/>
            <p:nvPr/>
          </p:nvSpPr>
          <p:spPr>
            <a:xfrm>
              <a:off x="16045499" y="2415265"/>
              <a:ext cx="418654" cy="1290703"/>
            </a:xfrm>
            <a:custGeom>
              <a:avLst/>
              <a:gdLst/>
              <a:ahLst/>
              <a:cxnLst/>
              <a:rect l="l" t="t" r="r" b="b"/>
              <a:pathLst>
                <a:path w="418654" h="1290703" extrusionOk="0">
                  <a:moveTo>
                    <a:pt x="416870" y="1169622"/>
                  </a:moveTo>
                  <a:cubicBezTo>
                    <a:pt x="405958" y="1159661"/>
                    <a:pt x="387280" y="1134386"/>
                    <a:pt x="305574" y="1063143"/>
                  </a:cubicBezTo>
                  <a:cubicBezTo>
                    <a:pt x="293388" y="1052522"/>
                    <a:pt x="260852" y="1035221"/>
                    <a:pt x="272032" y="1007682"/>
                  </a:cubicBezTo>
                  <a:cubicBezTo>
                    <a:pt x="293978" y="953618"/>
                    <a:pt x="308504" y="956360"/>
                    <a:pt x="386292" y="843408"/>
                  </a:cubicBezTo>
                  <a:cubicBezTo>
                    <a:pt x="389629" y="838584"/>
                    <a:pt x="388320" y="843729"/>
                    <a:pt x="405386" y="828007"/>
                  </a:cubicBezTo>
                  <a:cubicBezTo>
                    <a:pt x="298120" y="737710"/>
                    <a:pt x="327078" y="734951"/>
                    <a:pt x="282103" y="713207"/>
                  </a:cubicBezTo>
                  <a:cubicBezTo>
                    <a:pt x="274832" y="709693"/>
                    <a:pt x="256986" y="684062"/>
                    <a:pt x="255495" y="665720"/>
                  </a:cubicBezTo>
                  <a:cubicBezTo>
                    <a:pt x="253597" y="642415"/>
                    <a:pt x="262290" y="642042"/>
                    <a:pt x="268522" y="633087"/>
                  </a:cubicBezTo>
                  <a:cubicBezTo>
                    <a:pt x="274026" y="607873"/>
                    <a:pt x="306701" y="577861"/>
                    <a:pt x="313904" y="557497"/>
                  </a:cubicBezTo>
                  <a:cubicBezTo>
                    <a:pt x="317951" y="546044"/>
                    <a:pt x="329998" y="547293"/>
                    <a:pt x="364173" y="506418"/>
                  </a:cubicBezTo>
                  <a:cubicBezTo>
                    <a:pt x="373959" y="494713"/>
                    <a:pt x="383137" y="482332"/>
                    <a:pt x="393546" y="471052"/>
                  </a:cubicBezTo>
                  <a:cubicBezTo>
                    <a:pt x="349716" y="430368"/>
                    <a:pt x="385252" y="476353"/>
                    <a:pt x="348200" y="426272"/>
                  </a:cubicBezTo>
                  <a:cubicBezTo>
                    <a:pt x="341717" y="417517"/>
                    <a:pt x="331420" y="411687"/>
                    <a:pt x="324157" y="403392"/>
                  </a:cubicBezTo>
                  <a:cubicBezTo>
                    <a:pt x="317266" y="395531"/>
                    <a:pt x="297124" y="351567"/>
                    <a:pt x="289011" y="346135"/>
                  </a:cubicBezTo>
                  <a:cubicBezTo>
                    <a:pt x="268678" y="332530"/>
                    <a:pt x="265332" y="316227"/>
                    <a:pt x="249142" y="299125"/>
                  </a:cubicBezTo>
                  <a:cubicBezTo>
                    <a:pt x="242234" y="291837"/>
                    <a:pt x="237242" y="281807"/>
                    <a:pt x="242130" y="270250"/>
                  </a:cubicBezTo>
                  <a:cubicBezTo>
                    <a:pt x="242936" y="268341"/>
                    <a:pt x="240458" y="245521"/>
                    <a:pt x="257879" y="237982"/>
                  </a:cubicBezTo>
                  <a:cubicBezTo>
                    <a:pt x="265419" y="234719"/>
                    <a:pt x="271417" y="226311"/>
                    <a:pt x="280231" y="214268"/>
                  </a:cubicBezTo>
                  <a:cubicBezTo>
                    <a:pt x="288881" y="202468"/>
                    <a:pt x="320534" y="189939"/>
                    <a:pt x="329236" y="178182"/>
                  </a:cubicBezTo>
                  <a:cubicBezTo>
                    <a:pt x="419392" y="56328"/>
                    <a:pt x="460622" y="123485"/>
                    <a:pt x="360100" y="29457"/>
                  </a:cubicBezTo>
                  <a:cubicBezTo>
                    <a:pt x="347134" y="17336"/>
                    <a:pt x="347073" y="11583"/>
                    <a:pt x="336421" y="0"/>
                  </a:cubicBezTo>
                  <a:cubicBezTo>
                    <a:pt x="210148" y="3184"/>
                    <a:pt x="111906" y="5631"/>
                    <a:pt x="51365" y="7123"/>
                  </a:cubicBezTo>
                  <a:cubicBezTo>
                    <a:pt x="88582" y="39400"/>
                    <a:pt x="141322" y="71504"/>
                    <a:pt x="143125" y="86601"/>
                  </a:cubicBezTo>
                  <a:cubicBezTo>
                    <a:pt x="129162" y="120717"/>
                    <a:pt x="74420" y="151372"/>
                    <a:pt x="32878" y="210121"/>
                  </a:cubicBezTo>
                  <a:cubicBezTo>
                    <a:pt x="66411" y="279516"/>
                    <a:pt x="93410" y="260254"/>
                    <a:pt x="111914" y="285208"/>
                  </a:cubicBezTo>
                  <a:cubicBezTo>
                    <a:pt x="161863" y="352582"/>
                    <a:pt x="191445" y="349267"/>
                    <a:pt x="121570" y="428415"/>
                  </a:cubicBezTo>
                  <a:cubicBezTo>
                    <a:pt x="-14523" y="582564"/>
                    <a:pt x="-3585" y="540196"/>
                    <a:pt x="39690" y="590138"/>
                  </a:cubicBezTo>
                  <a:cubicBezTo>
                    <a:pt x="41641" y="592386"/>
                    <a:pt x="43287" y="595179"/>
                    <a:pt x="45723" y="596654"/>
                  </a:cubicBezTo>
                  <a:cubicBezTo>
                    <a:pt x="75642" y="614832"/>
                    <a:pt x="109895" y="663273"/>
                    <a:pt x="119533" y="667204"/>
                  </a:cubicBezTo>
                  <a:cubicBezTo>
                    <a:pt x="123225" y="668713"/>
                    <a:pt x="127637" y="671976"/>
                    <a:pt x="128859" y="675455"/>
                  </a:cubicBezTo>
                  <a:cubicBezTo>
                    <a:pt x="134596" y="691724"/>
                    <a:pt x="165573" y="704930"/>
                    <a:pt x="171181" y="716487"/>
                  </a:cubicBezTo>
                  <a:cubicBezTo>
                    <a:pt x="194417" y="764408"/>
                    <a:pt x="177282" y="767453"/>
                    <a:pt x="164706" y="777431"/>
                  </a:cubicBezTo>
                  <a:cubicBezTo>
                    <a:pt x="164342" y="778637"/>
                    <a:pt x="135818" y="822671"/>
                    <a:pt x="117955" y="835746"/>
                  </a:cubicBezTo>
                  <a:cubicBezTo>
                    <a:pt x="79638" y="863798"/>
                    <a:pt x="4892" y="961158"/>
                    <a:pt x="4406" y="961731"/>
                  </a:cubicBezTo>
                  <a:cubicBezTo>
                    <a:pt x="-5847" y="973973"/>
                    <a:pt x="-3559" y="971336"/>
                    <a:pt x="71040" y="1048314"/>
                  </a:cubicBezTo>
                  <a:cubicBezTo>
                    <a:pt x="74853" y="1052236"/>
                    <a:pt x="72981" y="1063524"/>
                    <a:pt x="142691" y="1125154"/>
                  </a:cubicBezTo>
                  <a:cubicBezTo>
                    <a:pt x="144919" y="1127124"/>
                    <a:pt x="147259" y="1129432"/>
                    <a:pt x="149955" y="1130325"/>
                  </a:cubicBezTo>
                  <a:cubicBezTo>
                    <a:pt x="218261" y="1152997"/>
                    <a:pt x="188662" y="1239546"/>
                    <a:pt x="114679" y="1274322"/>
                  </a:cubicBezTo>
                  <a:cubicBezTo>
                    <a:pt x="107165" y="1277853"/>
                    <a:pt x="110068" y="1283250"/>
                    <a:pt x="101453" y="1290703"/>
                  </a:cubicBezTo>
                  <a:cubicBezTo>
                    <a:pt x="166821" y="1287615"/>
                    <a:pt x="236089" y="1285020"/>
                    <a:pt x="308703" y="1282860"/>
                  </a:cubicBezTo>
                  <a:cubicBezTo>
                    <a:pt x="325726" y="1254713"/>
                    <a:pt x="417399" y="1170107"/>
                    <a:pt x="416870" y="1169622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5" name="Google Shape;1675;p12"/>
            <p:cNvSpPr/>
            <p:nvPr/>
          </p:nvSpPr>
          <p:spPr>
            <a:xfrm>
              <a:off x="17989505" y="2366277"/>
              <a:ext cx="364342" cy="1334259"/>
            </a:xfrm>
            <a:custGeom>
              <a:avLst/>
              <a:gdLst/>
              <a:ahLst/>
              <a:cxnLst/>
              <a:rect l="l" t="t" r="r" b="b"/>
              <a:pathLst>
                <a:path w="364342" h="1334259" extrusionOk="0">
                  <a:moveTo>
                    <a:pt x="270338" y="1310070"/>
                  </a:moveTo>
                  <a:cubicBezTo>
                    <a:pt x="330341" y="1245568"/>
                    <a:pt x="306324" y="1265984"/>
                    <a:pt x="362314" y="1219989"/>
                  </a:cubicBezTo>
                  <a:cubicBezTo>
                    <a:pt x="347051" y="1206601"/>
                    <a:pt x="339805" y="1193144"/>
                    <a:pt x="285106" y="1143531"/>
                  </a:cubicBezTo>
                  <a:cubicBezTo>
                    <a:pt x="224540" y="1088608"/>
                    <a:pt x="205412" y="1082344"/>
                    <a:pt x="215821" y="1056678"/>
                  </a:cubicBezTo>
                  <a:cubicBezTo>
                    <a:pt x="235513" y="1008133"/>
                    <a:pt x="256765" y="995734"/>
                    <a:pt x="302952" y="931484"/>
                  </a:cubicBezTo>
                  <a:cubicBezTo>
                    <a:pt x="352797" y="862054"/>
                    <a:pt x="314844" y="908621"/>
                    <a:pt x="349174" y="876995"/>
                  </a:cubicBezTo>
                  <a:cubicBezTo>
                    <a:pt x="337431" y="867112"/>
                    <a:pt x="278346" y="814550"/>
                    <a:pt x="270554" y="801968"/>
                  </a:cubicBezTo>
                  <a:cubicBezTo>
                    <a:pt x="250576" y="769744"/>
                    <a:pt x="223344" y="762343"/>
                    <a:pt x="221489" y="759644"/>
                  </a:cubicBezTo>
                  <a:cubicBezTo>
                    <a:pt x="206105" y="737250"/>
                    <a:pt x="186769" y="704392"/>
                    <a:pt x="207786" y="687316"/>
                  </a:cubicBezTo>
                  <a:cubicBezTo>
                    <a:pt x="216194" y="680488"/>
                    <a:pt x="211479" y="670293"/>
                    <a:pt x="223535" y="660913"/>
                  </a:cubicBezTo>
                  <a:cubicBezTo>
                    <a:pt x="230598" y="640150"/>
                    <a:pt x="250282" y="627396"/>
                    <a:pt x="257683" y="606485"/>
                  </a:cubicBezTo>
                  <a:cubicBezTo>
                    <a:pt x="259972" y="600004"/>
                    <a:pt x="267573" y="594945"/>
                    <a:pt x="273570" y="590329"/>
                  </a:cubicBezTo>
                  <a:cubicBezTo>
                    <a:pt x="298636" y="571050"/>
                    <a:pt x="318285" y="540682"/>
                    <a:pt x="337318" y="520040"/>
                  </a:cubicBezTo>
                  <a:cubicBezTo>
                    <a:pt x="293505" y="479373"/>
                    <a:pt x="329032" y="525341"/>
                    <a:pt x="291971" y="475260"/>
                  </a:cubicBezTo>
                  <a:cubicBezTo>
                    <a:pt x="285488" y="466506"/>
                    <a:pt x="275191" y="460675"/>
                    <a:pt x="267928" y="452380"/>
                  </a:cubicBezTo>
                  <a:cubicBezTo>
                    <a:pt x="261038" y="444519"/>
                    <a:pt x="240904" y="400555"/>
                    <a:pt x="232783" y="395123"/>
                  </a:cubicBezTo>
                  <a:cubicBezTo>
                    <a:pt x="212449" y="381518"/>
                    <a:pt x="209104" y="365215"/>
                    <a:pt x="192913" y="348113"/>
                  </a:cubicBezTo>
                  <a:cubicBezTo>
                    <a:pt x="186006" y="340825"/>
                    <a:pt x="181013" y="330795"/>
                    <a:pt x="185902" y="319238"/>
                  </a:cubicBezTo>
                  <a:cubicBezTo>
                    <a:pt x="187167" y="316244"/>
                    <a:pt x="185806" y="312227"/>
                    <a:pt x="186638" y="308939"/>
                  </a:cubicBezTo>
                  <a:cubicBezTo>
                    <a:pt x="192151" y="287360"/>
                    <a:pt x="197663" y="291247"/>
                    <a:pt x="209841" y="281477"/>
                  </a:cubicBezTo>
                  <a:cubicBezTo>
                    <a:pt x="242628" y="238537"/>
                    <a:pt x="261168" y="243153"/>
                    <a:pt x="272990" y="227179"/>
                  </a:cubicBezTo>
                  <a:cubicBezTo>
                    <a:pt x="315832" y="169272"/>
                    <a:pt x="320495" y="183579"/>
                    <a:pt x="364342" y="134036"/>
                  </a:cubicBezTo>
                  <a:cubicBezTo>
                    <a:pt x="360390" y="130557"/>
                    <a:pt x="299208" y="76423"/>
                    <a:pt x="291416" y="63851"/>
                  </a:cubicBezTo>
                  <a:cubicBezTo>
                    <a:pt x="264392" y="20251"/>
                    <a:pt x="250004" y="40381"/>
                    <a:pt x="228024" y="0"/>
                  </a:cubicBezTo>
                  <a:cubicBezTo>
                    <a:pt x="153642" y="2126"/>
                    <a:pt x="78714" y="4243"/>
                    <a:pt x="3682" y="6343"/>
                  </a:cubicBezTo>
                  <a:cubicBezTo>
                    <a:pt x="17307" y="20338"/>
                    <a:pt x="42624" y="44676"/>
                    <a:pt x="88950" y="87373"/>
                  </a:cubicBezTo>
                  <a:cubicBezTo>
                    <a:pt x="148693" y="142504"/>
                    <a:pt x="184680" y="108961"/>
                    <a:pt x="47469" y="236012"/>
                  </a:cubicBezTo>
                  <a:cubicBezTo>
                    <a:pt x="44245" y="261018"/>
                    <a:pt x="13589" y="244819"/>
                    <a:pt x="59577" y="299924"/>
                  </a:cubicBezTo>
                  <a:cubicBezTo>
                    <a:pt x="68903" y="311090"/>
                    <a:pt x="103529" y="322518"/>
                    <a:pt x="112196" y="334214"/>
                  </a:cubicBezTo>
                  <a:cubicBezTo>
                    <a:pt x="172727" y="415852"/>
                    <a:pt x="198330" y="395522"/>
                    <a:pt x="81904" y="521376"/>
                  </a:cubicBezTo>
                  <a:cubicBezTo>
                    <a:pt x="18989" y="589401"/>
                    <a:pt x="20748" y="586572"/>
                    <a:pt x="9472" y="609192"/>
                  </a:cubicBezTo>
                  <a:cubicBezTo>
                    <a:pt x="45502" y="641799"/>
                    <a:pt x="42156" y="643317"/>
                    <a:pt x="45996" y="645660"/>
                  </a:cubicBezTo>
                  <a:cubicBezTo>
                    <a:pt x="75915" y="663837"/>
                    <a:pt x="110168" y="712279"/>
                    <a:pt x="119806" y="716209"/>
                  </a:cubicBezTo>
                  <a:cubicBezTo>
                    <a:pt x="123506" y="717719"/>
                    <a:pt x="127909" y="720981"/>
                    <a:pt x="129140" y="724461"/>
                  </a:cubicBezTo>
                  <a:cubicBezTo>
                    <a:pt x="138223" y="750152"/>
                    <a:pt x="189386" y="751384"/>
                    <a:pt x="182054" y="813604"/>
                  </a:cubicBezTo>
                  <a:cubicBezTo>
                    <a:pt x="147541" y="839451"/>
                    <a:pt x="145140" y="865047"/>
                    <a:pt x="118237" y="884743"/>
                  </a:cubicBezTo>
                  <a:cubicBezTo>
                    <a:pt x="94419" y="902174"/>
                    <a:pt x="21658" y="983014"/>
                    <a:pt x="12124" y="1002927"/>
                  </a:cubicBezTo>
                  <a:cubicBezTo>
                    <a:pt x="952" y="1026250"/>
                    <a:pt x="-26237" y="996619"/>
                    <a:pt x="71330" y="1097311"/>
                  </a:cubicBezTo>
                  <a:cubicBezTo>
                    <a:pt x="74753" y="1100860"/>
                    <a:pt x="75802" y="1106682"/>
                    <a:pt x="79148" y="1110343"/>
                  </a:cubicBezTo>
                  <a:cubicBezTo>
                    <a:pt x="86498" y="1118378"/>
                    <a:pt x="140746" y="1176181"/>
                    <a:pt x="150253" y="1179339"/>
                  </a:cubicBezTo>
                  <a:cubicBezTo>
                    <a:pt x="161140" y="1182958"/>
                    <a:pt x="188571" y="1201274"/>
                    <a:pt x="185026" y="1211313"/>
                  </a:cubicBezTo>
                  <a:cubicBezTo>
                    <a:pt x="202785" y="1257099"/>
                    <a:pt x="171219" y="1275667"/>
                    <a:pt x="160047" y="1288638"/>
                  </a:cubicBezTo>
                  <a:cubicBezTo>
                    <a:pt x="133604" y="1319362"/>
                    <a:pt x="111320" y="1322408"/>
                    <a:pt x="109960" y="1327319"/>
                  </a:cubicBezTo>
                  <a:cubicBezTo>
                    <a:pt x="109466" y="1329089"/>
                    <a:pt x="108842" y="1330616"/>
                    <a:pt x="108131" y="1332004"/>
                  </a:cubicBezTo>
                  <a:cubicBezTo>
                    <a:pt x="155965" y="1332733"/>
                    <a:pt x="203643" y="1333488"/>
                    <a:pt x="251131" y="1334260"/>
                  </a:cubicBezTo>
                  <a:cubicBezTo>
                    <a:pt x="250438" y="1330390"/>
                    <a:pt x="258056" y="1323275"/>
                    <a:pt x="270338" y="1310070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6" name="Google Shape;1676;p12"/>
            <p:cNvSpPr/>
            <p:nvPr/>
          </p:nvSpPr>
          <p:spPr>
            <a:xfrm>
              <a:off x="18592401" y="2348030"/>
              <a:ext cx="421722" cy="1363664"/>
            </a:xfrm>
            <a:custGeom>
              <a:avLst/>
              <a:gdLst/>
              <a:ahLst/>
              <a:cxnLst/>
              <a:rect l="l" t="t" r="r" b="b"/>
              <a:pathLst>
                <a:path w="421722" h="1363664" extrusionOk="0">
                  <a:moveTo>
                    <a:pt x="375796" y="1276005"/>
                  </a:moveTo>
                  <a:cubicBezTo>
                    <a:pt x="377806" y="1272491"/>
                    <a:pt x="386274" y="1273003"/>
                    <a:pt x="387522" y="1271372"/>
                  </a:cubicBezTo>
                  <a:cubicBezTo>
                    <a:pt x="397403" y="1258435"/>
                    <a:pt x="411140" y="1249308"/>
                    <a:pt x="421584" y="1236969"/>
                  </a:cubicBezTo>
                  <a:cubicBezTo>
                    <a:pt x="401303" y="1210931"/>
                    <a:pt x="400887" y="1222983"/>
                    <a:pt x="399500" y="1218254"/>
                  </a:cubicBezTo>
                  <a:cubicBezTo>
                    <a:pt x="392887" y="1195868"/>
                    <a:pt x="357187" y="1179522"/>
                    <a:pt x="355107" y="1172173"/>
                  </a:cubicBezTo>
                  <a:cubicBezTo>
                    <a:pt x="347861" y="1146577"/>
                    <a:pt x="308105" y="1116130"/>
                    <a:pt x="298571" y="1103306"/>
                  </a:cubicBezTo>
                  <a:cubicBezTo>
                    <a:pt x="290779" y="1092816"/>
                    <a:pt x="285267" y="1080175"/>
                    <a:pt x="272586" y="1073988"/>
                  </a:cubicBezTo>
                  <a:cubicBezTo>
                    <a:pt x="237424" y="999213"/>
                    <a:pt x="238793" y="1037980"/>
                    <a:pt x="325959" y="915658"/>
                  </a:cubicBezTo>
                  <a:cubicBezTo>
                    <a:pt x="333690" y="904803"/>
                    <a:pt x="344767" y="896378"/>
                    <a:pt x="353902" y="886444"/>
                  </a:cubicBezTo>
                  <a:cubicBezTo>
                    <a:pt x="372996" y="865689"/>
                    <a:pt x="376654" y="848137"/>
                    <a:pt x="399214" y="833664"/>
                  </a:cubicBezTo>
                  <a:cubicBezTo>
                    <a:pt x="407301" y="828467"/>
                    <a:pt x="403903" y="821821"/>
                    <a:pt x="421723" y="808415"/>
                  </a:cubicBezTo>
                  <a:cubicBezTo>
                    <a:pt x="352082" y="738430"/>
                    <a:pt x="215998" y="634745"/>
                    <a:pt x="272344" y="591179"/>
                  </a:cubicBezTo>
                  <a:cubicBezTo>
                    <a:pt x="272898" y="590746"/>
                    <a:pt x="352983" y="487963"/>
                    <a:pt x="356598" y="487217"/>
                  </a:cubicBezTo>
                  <a:cubicBezTo>
                    <a:pt x="372901" y="483841"/>
                    <a:pt x="374747" y="464258"/>
                    <a:pt x="388831" y="458410"/>
                  </a:cubicBezTo>
                  <a:cubicBezTo>
                    <a:pt x="399700" y="453890"/>
                    <a:pt x="395496" y="442220"/>
                    <a:pt x="400246" y="442385"/>
                  </a:cubicBezTo>
                  <a:cubicBezTo>
                    <a:pt x="407656" y="442636"/>
                    <a:pt x="407760" y="436936"/>
                    <a:pt x="408644" y="432615"/>
                  </a:cubicBezTo>
                  <a:cubicBezTo>
                    <a:pt x="387748" y="413674"/>
                    <a:pt x="388918" y="414056"/>
                    <a:pt x="374097" y="397501"/>
                  </a:cubicBezTo>
                  <a:cubicBezTo>
                    <a:pt x="372537" y="395757"/>
                    <a:pt x="305998" y="358985"/>
                    <a:pt x="296092" y="345849"/>
                  </a:cubicBezTo>
                  <a:cubicBezTo>
                    <a:pt x="280422" y="325060"/>
                    <a:pt x="280950" y="299108"/>
                    <a:pt x="298501" y="275542"/>
                  </a:cubicBezTo>
                  <a:cubicBezTo>
                    <a:pt x="308139" y="262597"/>
                    <a:pt x="303780" y="250788"/>
                    <a:pt x="315810" y="248246"/>
                  </a:cubicBezTo>
                  <a:cubicBezTo>
                    <a:pt x="316815" y="248038"/>
                    <a:pt x="312612" y="252818"/>
                    <a:pt x="339411" y="208524"/>
                  </a:cubicBezTo>
                  <a:cubicBezTo>
                    <a:pt x="343943" y="201037"/>
                    <a:pt x="342141" y="214268"/>
                    <a:pt x="375986" y="171163"/>
                  </a:cubicBezTo>
                  <a:cubicBezTo>
                    <a:pt x="388502" y="155224"/>
                    <a:pt x="219950" y="69291"/>
                    <a:pt x="240596" y="0"/>
                  </a:cubicBezTo>
                  <a:cubicBezTo>
                    <a:pt x="178088" y="1944"/>
                    <a:pt x="113951" y="3896"/>
                    <a:pt x="48583" y="5865"/>
                  </a:cubicBezTo>
                  <a:cubicBezTo>
                    <a:pt x="82142" y="34194"/>
                    <a:pt x="70658" y="39227"/>
                    <a:pt x="137205" y="89655"/>
                  </a:cubicBezTo>
                  <a:cubicBezTo>
                    <a:pt x="276911" y="195527"/>
                    <a:pt x="132845" y="231734"/>
                    <a:pt x="116481" y="257027"/>
                  </a:cubicBezTo>
                  <a:cubicBezTo>
                    <a:pt x="101435" y="280271"/>
                    <a:pt x="77635" y="297130"/>
                    <a:pt x="67668" y="324123"/>
                  </a:cubicBezTo>
                  <a:cubicBezTo>
                    <a:pt x="67477" y="324635"/>
                    <a:pt x="66931" y="325077"/>
                    <a:pt x="66584" y="325563"/>
                  </a:cubicBezTo>
                  <a:cubicBezTo>
                    <a:pt x="72391" y="330621"/>
                    <a:pt x="65718" y="356859"/>
                    <a:pt x="76508" y="371766"/>
                  </a:cubicBezTo>
                  <a:cubicBezTo>
                    <a:pt x="77921" y="373727"/>
                    <a:pt x="80270" y="375280"/>
                    <a:pt x="80963" y="377414"/>
                  </a:cubicBezTo>
                  <a:cubicBezTo>
                    <a:pt x="92811" y="413639"/>
                    <a:pt x="131822" y="426446"/>
                    <a:pt x="142864" y="491876"/>
                  </a:cubicBezTo>
                  <a:cubicBezTo>
                    <a:pt x="143540" y="495867"/>
                    <a:pt x="144719" y="503060"/>
                    <a:pt x="143514" y="503555"/>
                  </a:cubicBezTo>
                  <a:cubicBezTo>
                    <a:pt x="129569" y="509264"/>
                    <a:pt x="152823" y="506669"/>
                    <a:pt x="103801" y="547814"/>
                  </a:cubicBezTo>
                  <a:cubicBezTo>
                    <a:pt x="108022" y="568655"/>
                    <a:pt x="82064" y="569679"/>
                    <a:pt x="28188" y="643968"/>
                  </a:cubicBezTo>
                  <a:cubicBezTo>
                    <a:pt x="38199" y="652202"/>
                    <a:pt x="41363" y="650423"/>
                    <a:pt x="42750" y="653538"/>
                  </a:cubicBezTo>
                  <a:cubicBezTo>
                    <a:pt x="48964" y="667533"/>
                    <a:pt x="164584" y="788494"/>
                    <a:pt x="180766" y="806749"/>
                  </a:cubicBezTo>
                  <a:cubicBezTo>
                    <a:pt x="203179" y="832033"/>
                    <a:pt x="193030" y="851104"/>
                    <a:pt x="173390" y="857204"/>
                  </a:cubicBezTo>
                  <a:cubicBezTo>
                    <a:pt x="168909" y="871320"/>
                    <a:pt x="165373" y="868700"/>
                    <a:pt x="151887" y="888266"/>
                  </a:cubicBezTo>
                  <a:cubicBezTo>
                    <a:pt x="128979" y="921515"/>
                    <a:pt x="107069" y="927068"/>
                    <a:pt x="106228" y="932109"/>
                  </a:cubicBezTo>
                  <a:cubicBezTo>
                    <a:pt x="104486" y="942616"/>
                    <a:pt x="27617" y="1017729"/>
                    <a:pt x="15448" y="1039794"/>
                  </a:cubicBezTo>
                  <a:cubicBezTo>
                    <a:pt x="-2051" y="1071507"/>
                    <a:pt x="-13553" y="1034345"/>
                    <a:pt x="31629" y="1086509"/>
                  </a:cubicBezTo>
                  <a:cubicBezTo>
                    <a:pt x="33579" y="1088756"/>
                    <a:pt x="35226" y="1091550"/>
                    <a:pt x="37662" y="1093033"/>
                  </a:cubicBezTo>
                  <a:cubicBezTo>
                    <a:pt x="67581" y="1111211"/>
                    <a:pt x="101834" y="1159652"/>
                    <a:pt x="111472" y="1163583"/>
                  </a:cubicBezTo>
                  <a:cubicBezTo>
                    <a:pt x="115164" y="1165092"/>
                    <a:pt x="119575" y="1168355"/>
                    <a:pt x="120806" y="1171834"/>
                  </a:cubicBezTo>
                  <a:cubicBezTo>
                    <a:pt x="128390" y="1193283"/>
                    <a:pt x="155969" y="1192216"/>
                    <a:pt x="168528" y="1225386"/>
                  </a:cubicBezTo>
                  <a:cubicBezTo>
                    <a:pt x="197312" y="1232119"/>
                    <a:pt x="208726" y="1267468"/>
                    <a:pt x="181763" y="1286278"/>
                  </a:cubicBezTo>
                  <a:cubicBezTo>
                    <a:pt x="177923" y="1288951"/>
                    <a:pt x="142518" y="1332264"/>
                    <a:pt x="124178" y="1349487"/>
                  </a:cubicBezTo>
                  <a:cubicBezTo>
                    <a:pt x="119757" y="1353635"/>
                    <a:pt x="116464" y="1357296"/>
                    <a:pt x="113898" y="1360567"/>
                  </a:cubicBezTo>
                  <a:cubicBezTo>
                    <a:pt x="172489" y="1361617"/>
                    <a:pt x="230273" y="1362650"/>
                    <a:pt x="287061" y="1363665"/>
                  </a:cubicBezTo>
                  <a:cubicBezTo>
                    <a:pt x="303381" y="1346563"/>
                    <a:pt x="375709" y="1276153"/>
                    <a:pt x="375796" y="1276005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7" name="Google Shape;1677;p12"/>
            <p:cNvSpPr/>
            <p:nvPr/>
          </p:nvSpPr>
          <p:spPr>
            <a:xfrm>
              <a:off x="19544964" y="2313905"/>
              <a:ext cx="263225" cy="825629"/>
            </a:xfrm>
            <a:custGeom>
              <a:avLst/>
              <a:gdLst/>
              <a:ahLst/>
              <a:cxnLst/>
              <a:rect l="l" t="t" r="r" b="b"/>
              <a:pathLst>
                <a:path w="263225" h="825629" extrusionOk="0">
                  <a:moveTo>
                    <a:pt x="31358" y="21475"/>
                  </a:moveTo>
                  <a:cubicBezTo>
                    <a:pt x="28030" y="25197"/>
                    <a:pt x="23436" y="27418"/>
                    <a:pt x="21469" y="32841"/>
                  </a:cubicBezTo>
                  <a:cubicBezTo>
                    <a:pt x="15818" y="48450"/>
                    <a:pt x="-2305" y="41969"/>
                    <a:pt x="11051" y="52415"/>
                  </a:cubicBezTo>
                  <a:cubicBezTo>
                    <a:pt x="54708" y="86549"/>
                    <a:pt x="36030" y="87963"/>
                    <a:pt x="105844" y="140873"/>
                  </a:cubicBezTo>
                  <a:cubicBezTo>
                    <a:pt x="242240" y="244237"/>
                    <a:pt x="100167" y="281061"/>
                    <a:pt x="85719" y="303377"/>
                  </a:cubicBezTo>
                  <a:cubicBezTo>
                    <a:pt x="71115" y="325945"/>
                    <a:pt x="47999" y="342309"/>
                    <a:pt x="38326" y="368521"/>
                  </a:cubicBezTo>
                  <a:cubicBezTo>
                    <a:pt x="38144" y="369015"/>
                    <a:pt x="37616" y="369449"/>
                    <a:pt x="37269" y="369918"/>
                  </a:cubicBezTo>
                  <a:cubicBezTo>
                    <a:pt x="42903" y="374829"/>
                    <a:pt x="36428" y="400303"/>
                    <a:pt x="46907" y="414776"/>
                  </a:cubicBezTo>
                  <a:cubicBezTo>
                    <a:pt x="48276" y="416676"/>
                    <a:pt x="50556" y="418186"/>
                    <a:pt x="51241" y="420259"/>
                  </a:cubicBezTo>
                  <a:cubicBezTo>
                    <a:pt x="56831" y="437361"/>
                    <a:pt x="70369" y="449326"/>
                    <a:pt x="79374" y="464198"/>
                  </a:cubicBezTo>
                  <a:cubicBezTo>
                    <a:pt x="92072" y="485186"/>
                    <a:pt x="103123" y="481204"/>
                    <a:pt x="103521" y="510140"/>
                  </a:cubicBezTo>
                  <a:cubicBezTo>
                    <a:pt x="107473" y="512170"/>
                    <a:pt x="107855" y="515433"/>
                    <a:pt x="108505" y="525402"/>
                  </a:cubicBezTo>
                  <a:cubicBezTo>
                    <a:pt x="108643" y="527450"/>
                    <a:pt x="110984" y="529289"/>
                    <a:pt x="111348" y="531389"/>
                  </a:cubicBezTo>
                  <a:cubicBezTo>
                    <a:pt x="111998" y="535259"/>
                    <a:pt x="113150" y="542243"/>
                    <a:pt x="111972" y="542721"/>
                  </a:cubicBezTo>
                  <a:cubicBezTo>
                    <a:pt x="98494" y="548239"/>
                    <a:pt x="121020" y="545749"/>
                    <a:pt x="73411" y="585696"/>
                  </a:cubicBezTo>
                  <a:cubicBezTo>
                    <a:pt x="77519" y="606034"/>
                    <a:pt x="52636" y="606468"/>
                    <a:pt x="0" y="679047"/>
                  </a:cubicBezTo>
                  <a:cubicBezTo>
                    <a:pt x="9725" y="687047"/>
                    <a:pt x="12793" y="685320"/>
                    <a:pt x="14136" y="688340"/>
                  </a:cubicBezTo>
                  <a:cubicBezTo>
                    <a:pt x="19163" y="699637"/>
                    <a:pt x="115118" y="801838"/>
                    <a:pt x="137488" y="825630"/>
                  </a:cubicBezTo>
                  <a:cubicBezTo>
                    <a:pt x="315521" y="699333"/>
                    <a:pt x="282889" y="736547"/>
                    <a:pt x="112093" y="494704"/>
                  </a:cubicBezTo>
                  <a:cubicBezTo>
                    <a:pt x="215779" y="433647"/>
                    <a:pt x="294260" y="406064"/>
                    <a:pt x="251167" y="358508"/>
                  </a:cubicBezTo>
                  <a:cubicBezTo>
                    <a:pt x="134065" y="189931"/>
                    <a:pt x="175294" y="240576"/>
                    <a:pt x="194848" y="174061"/>
                  </a:cubicBezTo>
                  <a:cubicBezTo>
                    <a:pt x="204416" y="153550"/>
                    <a:pt x="215449" y="135337"/>
                    <a:pt x="226829" y="115485"/>
                  </a:cubicBezTo>
                  <a:cubicBezTo>
                    <a:pt x="249503" y="82055"/>
                    <a:pt x="273788" y="1249"/>
                    <a:pt x="211506" y="0"/>
                  </a:cubicBezTo>
                  <a:cubicBezTo>
                    <a:pt x="167736" y="2412"/>
                    <a:pt x="111538" y="5032"/>
                    <a:pt x="44914" y="7818"/>
                  </a:cubicBezTo>
                  <a:cubicBezTo>
                    <a:pt x="42105" y="10473"/>
                    <a:pt x="37382" y="14715"/>
                    <a:pt x="31358" y="21475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8" name="Google Shape;1678;p12"/>
            <p:cNvSpPr/>
            <p:nvPr/>
          </p:nvSpPr>
          <p:spPr>
            <a:xfrm>
              <a:off x="18921368" y="2336404"/>
              <a:ext cx="414672" cy="1381200"/>
            </a:xfrm>
            <a:custGeom>
              <a:avLst/>
              <a:gdLst/>
              <a:ahLst/>
              <a:cxnLst/>
              <a:rect l="l" t="t" r="r" b="b"/>
              <a:pathLst>
                <a:path w="414672" h="1381200" extrusionOk="0">
                  <a:moveTo>
                    <a:pt x="389608" y="1287450"/>
                  </a:moveTo>
                  <a:cubicBezTo>
                    <a:pt x="417811" y="1263181"/>
                    <a:pt x="415670" y="1267737"/>
                    <a:pt x="412940" y="1265246"/>
                  </a:cubicBezTo>
                  <a:cubicBezTo>
                    <a:pt x="401699" y="1254991"/>
                    <a:pt x="382466" y="1228952"/>
                    <a:pt x="298316" y="1155574"/>
                  </a:cubicBezTo>
                  <a:cubicBezTo>
                    <a:pt x="285766" y="1144642"/>
                    <a:pt x="252267" y="1126811"/>
                    <a:pt x="263769" y="1098456"/>
                  </a:cubicBezTo>
                  <a:cubicBezTo>
                    <a:pt x="286355" y="1042779"/>
                    <a:pt x="301341" y="1045581"/>
                    <a:pt x="381452" y="929263"/>
                  </a:cubicBezTo>
                  <a:cubicBezTo>
                    <a:pt x="384884" y="924300"/>
                    <a:pt x="383541" y="929592"/>
                    <a:pt x="401118" y="913402"/>
                  </a:cubicBezTo>
                  <a:cubicBezTo>
                    <a:pt x="290637" y="820398"/>
                    <a:pt x="320452" y="817552"/>
                    <a:pt x="274135" y="795157"/>
                  </a:cubicBezTo>
                  <a:cubicBezTo>
                    <a:pt x="266646" y="791539"/>
                    <a:pt x="248263" y="765145"/>
                    <a:pt x="246729" y="746247"/>
                  </a:cubicBezTo>
                  <a:cubicBezTo>
                    <a:pt x="244770" y="722239"/>
                    <a:pt x="253715" y="721866"/>
                    <a:pt x="260137" y="712643"/>
                  </a:cubicBezTo>
                  <a:cubicBezTo>
                    <a:pt x="265805" y="686665"/>
                    <a:pt x="299460" y="655768"/>
                    <a:pt x="306879" y="634788"/>
                  </a:cubicBezTo>
                  <a:cubicBezTo>
                    <a:pt x="311048" y="622996"/>
                    <a:pt x="323460" y="624281"/>
                    <a:pt x="358657" y="582173"/>
                  </a:cubicBezTo>
                  <a:cubicBezTo>
                    <a:pt x="368729" y="570121"/>
                    <a:pt x="378185" y="557367"/>
                    <a:pt x="388906" y="545749"/>
                  </a:cubicBezTo>
                  <a:cubicBezTo>
                    <a:pt x="343767" y="503858"/>
                    <a:pt x="380369" y="551206"/>
                    <a:pt x="342190" y="499633"/>
                  </a:cubicBezTo>
                  <a:cubicBezTo>
                    <a:pt x="335516" y="490618"/>
                    <a:pt x="324907" y="484605"/>
                    <a:pt x="317428" y="476067"/>
                  </a:cubicBezTo>
                  <a:cubicBezTo>
                    <a:pt x="310329" y="467963"/>
                    <a:pt x="289588" y="422689"/>
                    <a:pt x="281225" y="417092"/>
                  </a:cubicBezTo>
                  <a:cubicBezTo>
                    <a:pt x="260285" y="403080"/>
                    <a:pt x="256844" y="386290"/>
                    <a:pt x="240159" y="368677"/>
                  </a:cubicBezTo>
                  <a:cubicBezTo>
                    <a:pt x="233043" y="361172"/>
                    <a:pt x="227904" y="350838"/>
                    <a:pt x="232940" y="338942"/>
                  </a:cubicBezTo>
                  <a:cubicBezTo>
                    <a:pt x="233772" y="336973"/>
                    <a:pt x="231223" y="313468"/>
                    <a:pt x="249156" y="305711"/>
                  </a:cubicBezTo>
                  <a:cubicBezTo>
                    <a:pt x="257026" y="302318"/>
                    <a:pt x="263413" y="293251"/>
                    <a:pt x="272176" y="281295"/>
                  </a:cubicBezTo>
                  <a:cubicBezTo>
                    <a:pt x="281086" y="269139"/>
                    <a:pt x="313683" y="256237"/>
                    <a:pt x="322645" y="244133"/>
                  </a:cubicBezTo>
                  <a:cubicBezTo>
                    <a:pt x="415124" y="119138"/>
                    <a:pt x="458070" y="187892"/>
                    <a:pt x="354428" y="90948"/>
                  </a:cubicBezTo>
                  <a:cubicBezTo>
                    <a:pt x="336010" y="73725"/>
                    <a:pt x="333505" y="53257"/>
                    <a:pt x="295621" y="34932"/>
                  </a:cubicBezTo>
                  <a:cubicBezTo>
                    <a:pt x="290230" y="32320"/>
                    <a:pt x="278260" y="17379"/>
                    <a:pt x="271994" y="0"/>
                  </a:cubicBezTo>
                  <a:cubicBezTo>
                    <a:pt x="195246" y="2594"/>
                    <a:pt x="113835" y="5258"/>
                    <a:pt x="28697" y="7956"/>
                  </a:cubicBezTo>
                  <a:cubicBezTo>
                    <a:pt x="13625" y="23791"/>
                    <a:pt x="32961" y="7670"/>
                    <a:pt x="6647" y="30680"/>
                  </a:cubicBezTo>
                  <a:cubicBezTo>
                    <a:pt x="-3597" y="39643"/>
                    <a:pt x="-17526" y="28112"/>
                    <a:pt x="97211" y="133906"/>
                  </a:cubicBezTo>
                  <a:cubicBezTo>
                    <a:pt x="155645" y="187839"/>
                    <a:pt x="189881" y="155111"/>
                    <a:pt x="56934" y="278224"/>
                  </a:cubicBezTo>
                  <a:cubicBezTo>
                    <a:pt x="53806" y="302501"/>
                    <a:pt x="24043" y="286779"/>
                    <a:pt x="68696" y="340278"/>
                  </a:cubicBezTo>
                  <a:cubicBezTo>
                    <a:pt x="77744" y="351116"/>
                    <a:pt x="111365" y="362222"/>
                    <a:pt x="119780" y="373571"/>
                  </a:cubicBezTo>
                  <a:cubicBezTo>
                    <a:pt x="159589" y="427270"/>
                    <a:pt x="167459" y="421734"/>
                    <a:pt x="165370" y="437881"/>
                  </a:cubicBezTo>
                  <a:cubicBezTo>
                    <a:pt x="198279" y="465343"/>
                    <a:pt x="48189" y="584099"/>
                    <a:pt x="20047" y="640549"/>
                  </a:cubicBezTo>
                  <a:cubicBezTo>
                    <a:pt x="55036" y="672210"/>
                    <a:pt x="51777" y="673685"/>
                    <a:pt x="55505" y="675950"/>
                  </a:cubicBezTo>
                  <a:cubicBezTo>
                    <a:pt x="84557" y="693598"/>
                    <a:pt x="117813" y="740634"/>
                    <a:pt x="127165" y="744443"/>
                  </a:cubicBezTo>
                  <a:cubicBezTo>
                    <a:pt x="130753" y="745909"/>
                    <a:pt x="135035" y="749076"/>
                    <a:pt x="136222" y="752460"/>
                  </a:cubicBezTo>
                  <a:cubicBezTo>
                    <a:pt x="145037" y="777405"/>
                    <a:pt x="194717" y="778602"/>
                    <a:pt x="187593" y="839018"/>
                  </a:cubicBezTo>
                  <a:cubicBezTo>
                    <a:pt x="154146" y="864058"/>
                    <a:pt x="151710" y="888995"/>
                    <a:pt x="125639" y="908092"/>
                  </a:cubicBezTo>
                  <a:cubicBezTo>
                    <a:pt x="102515" y="925020"/>
                    <a:pt x="31869" y="1003508"/>
                    <a:pt x="22612" y="1022840"/>
                  </a:cubicBezTo>
                  <a:cubicBezTo>
                    <a:pt x="11770" y="1045486"/>
                    <a:pt x="-14631" y="1016714"/>
                    <a:pt x="80093" y="1114473"/>
                  </a:cubicBezTo>
                  <a:cubicBezTo>
                    <a:pt x="83421" y="1117918"/>
                    <a:pt x="84427" y="1123566"/>
                    <a:pt x="87677" y="1127124"/>
                  </a:cubicBezTo>
                  <a:cubicBezTo>
                    <a:pt x="94810" y="1134924"/>
                    <a:pt x="147481" y="1191053"/>
                    <a:pt x="156720" y="1194107"/>
                  </a:cubicBezTo>
                  <a:cubicBezTo>
                    <a:pt x="167285" y="1197621"/>
                    <a:pt x="193920" y="1215399"/>
                    <a:pt x="190479" y="1225152"/>
                  </a:cubicBezTo>
                  <a:cubicBezTo>
                    <a:pt x="207761" y="1269689"/>
                    <a:pt x="177322" y="1287337"/>
                    <a:pt x="166228" y="1300265"/>
                  </a:cubicBezTo>
                  <a:cubicBezTo>
                    <a:pt x="140538" y="1330095"/>
                    <a:pt x="118922" y="1333054"/>
                    <a:pt x="117596" y="1337817"/>
                  </a:cubicBezTo>
                  <a:cubicBezTo>
                    <a:pt x="115169" y="1346537"/>
                    <a:pt x="108028" y="1351761"/>
                    <a:pt x="101397" y="1355396"/>
                  </a:cubicBezTo>
                  <a:cubicBezTo>
                    <a:pt x="75517" y="1369591"/>
                    <a:pt x="87296" y="1375309"/>
                    <a:pt x="77034" y="1377400"/>
                  </a:cubicBezTo>
                  <a:cubicBezTo>
                    <a:pt x="155151" y="1378762"/>
                    <a:pt x="230998" y="1380046"/>
                    <a:pt x="304158" y="1381200"/>
                  </a:cubicBezTo>
                  <a:cubicBezTo>
                    <a:pt x="315737" y="1363248"/>
                    <a:pt x="340881" y="1329358"/>
                    <a:pt x="389608" y="1287450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9" name="Google Shape;1679;p12"/>
            <p:cNvSpPr/>
            <p:nvPr/>
          </p:nvSpPr>
          <p:spPr>
            <a:xfrm>
              <a:off x="15525952" y="2418267"/>
              <a:ext cx="317067" cy="1353218"/>
            </a:xfrm>
            <a:custGeom>
              <a:avLst/>
              <a:gdLst/>
              <a:ahLst/>
              <a:cxnLst/>
              <a:rect l="l" t="t" r="r" b="b"/>
              <a:pathLst>
                <a:path w="317067" h="1353218" extrusionOk="0">
                  <a:moveTo>
                    <a:pt x="179995" y="1314720"/>
                  </a:moveTo>
                  <a:cubicBezTo>
                    <a:pt x="188489" y="1311154"/>
                    <a:pt x="287321" y="1193526"/>
                    <a:pt x="309344" y="1175782"/>
                  </a:cubicBezTo>
                  <a:cubicBezTo>
                    <a:pt x="307732" y="1172624"/>
                    <a:pt x="200779" y="1067507"/>
                    <a:pt x="172099" y="1042640"/>
                  </a:cubicBezTo>
                  <a:cubicBezTo>
                    <a:pt x="166309" y="1037616"/>
                    <a:pt x="150561" y="1008350"/>
                    <a:pt x="131467" y="995309"/>
                  </a:cubicBezTo>
                  <a:cubicBezTo>
                    <a:pt x="121535" y="988524"/>
                    <a:pt x="123814" y="983708"/>
                    <a:pt x="127827" y="975257"/>
                  </a:cubicBezTo>
                  <a:cubicBezTo>
                    <a:pt x="124048" y="959761"/>
                    <a:pt x="130592" y="940664"/>
                    <a:pt x="148568" y="932942"/>
                  </a:cubicBezTo>
                  <a:cubicBezTo>
                    <a:pt x="174136" y="889186"/>
                    <a:pt x="238429" y="823625"/>
                    <a:pt x="243447" y="812207"/>
                  </a:cubicBezTo>
                  <a:cubicBezTo>
                    <a:pt x="245060" y="808554"/>
                    <a:pt x="253562" y="808086"/>
                    <a:pt x="254611" y="806350"/>
                  </a:cubicBezTo>
                  <a:cubicBezTo>
                    <a:pt x="257341" y="801847"/>
                    <a:pt x="284235" y="767332"/>
                    <a:pt x="305661" y="746742"/>
                  </a:cubicBezTo>
                  <a:cubicBezTo>
                    <a:pt x="295546" y="737770"/>
                    <a:pt x="243725" y="691672"/>
                    <a:pt x="236401" y="679863"/>
                  </a:cubicBezTo>
                  <a:cubicBezTo>
                    <a:pt x="213546" y="642970"/>
                    <a:pt x="180472" y="637868"/>
                    <a:pt x="174422" y="628879"/>
                  </a:cubicBezTo>
                  <a:cubicBezTo>
                    <a:pt x="163388" y="612480"/>
                    <a:pt x="148992" y="582763"/>
                    <a:pt x="160580" y="566651"/>
                  </a:cubicBezTo>
                  <a:cubicBezTo>
                    <a:pt x="166439" y="558486"/>
                    <a:pt x="162721" y="544630"/>
                    <a:pt x="175826" y="541063"/>
                  </a:cubicBezTo>
                  <a:cubicBezTo>
                    <a:pt x="179180" y="529871"/>
                    <a:pt x="189277" y="523580"/>
                    <a:pt x="195249" y="514322"/>
                  </a:cubicBezTo>
                  <a:cubicBezTo>
                    <a:pt x="227049" y="465031"/>
                    <a:pt x="245762" y="461100"/>
                    <a:pt x="246680" y="453760"/>
                  </a:cubicBezTo>
                  <a:cubicBezTo>
                    <a:pt x="248925" y="435947"/>
                    <a:pt x="268704" y="422550"/>
                    <a:pt x="284764" y="414706"/>
                  </a:cubicBezTo>
                  <a:cubicBezTo>
                    <a:pt x="281704" y="410906"/>
                    <a:pt x="233836" y="327567"/>
                    <a:pt x="220375" y="314613"/>
                  </a:cubicBezTo>
                  <a:cubicBezTo>
                    <a:pt x="201533" y="296470"/>
                    <a:pt x="205312" y="280991"/>
                    <a:pt x="196289" y="257287"/>
                  </a:cubicBezTo>
                  <a:cubicBezTo>
                    <a:pt x="193802" y="250745"/>
                    <a:pt x="196766" y="244853"/>
                    <a:pt x="206213" y="215683"/>
                  </a:cubicBezTo>
                  <a:cubicBezTo>
                    <a:pt x="222759" y="215310"/>
                    <a:pt x="266043" y="168239"/>
                    <a:pt x="274493" y="159831"/>
                  </a:cubicBezTo>
                  <a:cubicBezTo>
                    <a:pt x="317881" y="116665"/>
                    <a:pt x="323558" y="119754"/>
                    <a:pt x="311606" y="115329"/>
                  </a:cubicBezTo>
                  <a:cubicBezTo>
                    <a:pt x="300486" y="111208"/>
                    <a:pt x="315325" y="111095"/>
                    <a:pt x="259594" y="73890"/>
                  </a:cubicBezTo>
                  <a:cubicBezTo>
                    <a:pt x="244279" y="63677"/>
                    <a:pt x="202365" y="11809"/>
                    <a:pt x="183323" y="0"/>
                  </a:cubicBezTo>
                  <a:cubicBezTo>
                    <a:pt x="146548" y="5232"/>
                    <a:pt x="114930" y="15618"/>
                    <a:pt x="93427" y="34576"/>
                  </a:cubicBezTo>
                  <a:cubicBezTo>
                    <a:pt x="67668" y="57543"/>
                    <a:pt x="86172" y="84727"/>
                    <a:pt x="116811" y="158278"/>
                  </a:cubicBezTo>
                  <a:cubicBezTo>
                    <a:pt x="137638" y="221609"/>
                    <a:pt x="109626" y="206885"/>
                    <a:pt x="43122" y="234606"/>
                  </a:cubicBezTo>
                  <a:cubicBezTo>
                    <a:pt x="-54106" y="267499"/>
                    <a:pt x="89110" y="338543"/>
                    <a:pt x="151584" y="438714"/>
                  </a:cubicBezTo>
                  <a:cubicBezTo>
                    <a:pt x="-13657" y="650111"/>
                    <a:pt x="-62921" y="560768"/>
                    <a:pt x="184970" y="816788"/>
                  </a:cubicBezTo>
                  <a:cubicBezTo>
                    <a:pt x="-34579" y="1074578"/>
                    <a:pt x="-83462" y="959058"/>
                    <a:pt x="174630" y="1136651"/>
                  </a:cubicBezTo>
                  <a:cubicBezTo>
                    <a:pt x="88790" y="1253949"/>
                    <a:pt x="30928" y="1324620"/>
                    <a:pt x="55577" y="1353218"/>
                  </a:cubicBezTo>
                  <a:cubicBezTo>
                    <a:pt x="81986" y="1344524"/>
                    <a:pt x="115996" y="1336681"/>
                    <a:pt x="156663" y="1329609"/>
                  </a:cubicBezTo>
                  <a:cubicBezTo>
                    <a:pt x="162764" y="1318208"/>
                    <a:pt x="171700" y="1318200"/>
                    <a:pt x="179995" y="1314720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0" name="Google Shape;1680;p12"/>
            <p:cNvSpPr/>
            <p:nvPr/>
          </p:nvSpPr>
          <p:spPr>
            <a:xfrm>
              <a:off x="19242193" y="2326590"/>
              <a:ext cx="376416" cy="1394848"/>
            </a:xfrm>
            <a:custGeom>
              <a:avLst/>
              <a:gdLst/>
              <a:ahLst/>
              <a:cxnLst/>
              <a:rect l="l" t="t" r="r" b="b"/>
              <a:pathLst>
                <a:path w="376416" h="1394848" extrusionOk="0">
                  <a:moveTo>
                    <a:pt x="354844" y="1278131"/>
                  </a:moveTo>
                  <a:cubicBezTo>
                    <a:pt x="361414" y="1269923"/>
                    <a:pt x="358918" y="1275276"/>
                    <a:pt x="368651" y="1267450"/>
                  </a:cubicBezTo>
                  <a:cubicBezTo>
                    <a:pt x="368373" y="1266886"/>
                    <a:pt x="275418" y="1172476"/>
                    <a:pt x="231406" y="1134308"/>
                  </a:cubicBezTo>
                  <a:cubicBezTo>
                    <a:pt x="225616" y="1129284"/>
                    <a:pt x="209859" y="1100027"/>
                    <a:pt x="190774" y="1086977"/>
                  </a:cubicBezTo>
                  <a:cubicBezTo>
                    <a:pt x="180798" y="1080166"/>
                    <a:pt x="183121" y="1075359"/>
                    <a:pt x="187133" y="1066926"/>
                  </a:cubicBezTo>
                  <a:cubicBezTo>
                    <a:pt x="183355" y="1051429"/>
                    <a:pt x="189898" y="1032323"/>
                    <a:pt x="207874" y="1024610"/>
                  </a:cubicBezTo>
                  <a:cubicBezTo>
                    <a:pt x="230903" y="985192"/>
                    <a:pt x="333696" y="868466"/>
                    <a:pt x="364976" y="838401"/>
                  </a:cubicBezTo>
                  <a:cubicBezTo>
                    <a:pt x="354532" y="829144"/>
                    <a:pt x="303023" y="783296"/>
                    <a:pt x="295716" y="771522"/>
                  </a:cubicBezTo>
                  <a:cubicBezTo>
                    <a:pt x="272861" y="734629"/>
                    <a:pt x="239787" y="729528"/>
                    <a:pt x="233737" y="720539"/>
                  </a:cubicBezTo>
                  <a:cubicBezTo>
                    <a:pt x="222704" y="704140"/>
                    <a:pt x="208308" y="674423"/>
                    <a:pt x="219896" y="658310"/>
                  </a:cubicBezTo>
                  <a:cubicBezTo>
                    <a:pt x="225755" y="650146"/>
                    <a:pt x="222036" y="636289"/>
                    <a:pt x="235141" y="632723"/>
                  </a:cubicBezTo>
                  <a:cubicBezTo>
                    <a:pt x="238496" y="621530"/>
                    <a:pt x="248593" y="615240"/>
                    <a:pt x="254565" y="605982"/>
                  </a:cubicBezTo>
                  <a:cubicBezTo>
                    <a:pt x="286364" y="556681"/>
                    <a:pt x="305077" y="552768"/>
                    <a:pt x="306004" y="545419"/>
                  </a:cubicBezTo>
                  <a:cubicBezTo>
                    <a:pt x="308240" y="527606"/>
                    <a:pt x="328036" y="514209"/>
                    <a:pt x="344088" y="506366"/>
                  </a:cubicBezTo>
                  <a:cubicBezTo>
                    <a:pt x="340994" y="502548"/>
                    <a:pt x="293177" y="419253"/>
                    <a:pt x="279691" y="406273"/>
                  </a:cubicBezTo>
                  <a:cubicBezTo>
                    <a:pt x="260848" y="388130"/>
                    <a:pt x="264627" y="372651"/>
                    <a:pt x="255605" y="348946"/>
                  </a:cubicBezTo>
                  <a:cubicBezTo>
                    <a:pt x="253117" y="342404"/>
                    <a:pt x="256081" y="336513"/>
                    <a:pt x="265528" y="307342"/>
                  </a:cubicBezTo>
                  <a:cubicBezTo>
                    <a:pt x="286711" y="306865"/>
                    <a:pt x="353084" y="228229"/>
                    <a:pt x="367984" y="219153"/>
                  </a:cubicBezTo>
                  <a:cubicBezTo>
                    <a:pt x="381972" y="210624"/>
                    <a:pt x="375325" y="208620"/>
                    <a:pt x="370922" y="206989"/>
                  </a:cubicBezTo>
                  <a:cubicBezTo>
                    <a:pt x="359810" y="202867"/>
                    <a:pt x="374640" y="202755"/>
                    <a:pt x="318910" y="165549"/>
                  </a:cubicBezTo>
                  <a:cubicBezTo>
                    <a:pt x="302624" y="154678"/>
                    <a:pt x="254565" y="94757"/>
                    <a:pt x="238504" y="89560"/>
                  </a:cubicBezTo>
                  <a:cubicBezTo>
                    <a:pt x="233728" y="88015"/>
                    <a:pt x="210630" y="60840"/>
                    <a:pt x="211150" y="48268"/>
                  </a:cubicBezTo>
                  <a:cubicBezTo>
                    <a:pt x="207233" y="38229"/>
                    <a:pt x="208689" y="10134"/>
                    <a:pt x="226093" y="0"/>
                  </a:cubicBezTo>
                  <a:cubicBezTo>
                    <a:pt x="173578" y="2004"/>
                    <a:pt x="116782" y="4069"/>
                    <a:pt x="56345" y="6195"/>
                  </a:cubicBezTo>
                  <a:cubicBezTo>
                    <a:pt x="93363" y="50099"/>
                    <a:pt x="187827" y="137186"/>
                    <a:pt x="193053" y="161836"/>
                  </a:cubicBezTo>
                  <a:cubicBezTo>
                    <a:pt x="196364" y="177176"/>
                    <a:pt x="184585" y="177428"/>
                    <a:pt x="190808" y="186061"/>
                  </a:cubicBezTo>
                  <a:cubicBezTo>
                    <a:pt x="163039" y="202841"/>
                    <a:pt x="151555" y="216247"/>
                    <a:pt x="108418" y="260020"/>
                  </a:cubicBezTo>
                  <a:cubicBezTo>
                    <a:pt x="77467" y="291421"/>
                    <a:pt x="37407" y="304002"/>
                    <a:pt x="8234" y="344235"/>
                  </a:cubicBezTo>
                  <a:cubicBezTo>
                    <a:pt x="5625" y="347836"/>
                    <a:pt x="2964" y="351072"/>
                    <a:pt x="0" y="353640"/>
                  </a:cubicBezTo>
                  <a:cubicBezTo>
                    <a:pt x="5105" y="364833"/>
                    <a:pt x="11744" y="375271"/>
                    <a:pt x="23661" y="381588"/>
                  </a:cubicBezTo>
                  <a:cubicBezTo>
                    <a:pt x="33993" y="387071"/>
                    <a:pt x="98668" y="512292"/>
                    <a:pt x="154354" y="527866"/>
                  </a:cubicBezTo>
                  <a:cubicBezTo>
                    <a:pt x="160413" y="542460"/>
                    <a:pt x="164625" y="544820"/>
                    <a:pt x="160569" y="550139"/>
                  </a:cubicBezTo>
                  <a:cubicBezTo>
                    <a:pt x="151659" y="594902"/>
                    <a:pt x="153643" y="590858"/>
                    <a:pt x="153071" y="590963"/>
                  </a:cubicBezTo>
                  <a:cubicBezTo>
                    <a:pt x="140764" y="593080"/>
                    <a:pt x="142385" y="608654"/>
                    <a:pt x="132036" y="612480"/>
                  </a:cubicBezTo>
                  <a:cubicBezTo>
                    <a:pt x="104492" y="622667"/>
                    <a:pt x="18010" y="723593"/>
                    <a:pt x="7072" y="738048"/>
                  </a:cubicBezTo>
                  <a:cubicBezTo>
                    <a:pt x="16771" y="745866"/>
                    <a:pt x="19787" y="744191"/>
                    <a:pt x="21139" y="747237"/>
                  </a:cubicBezTo>
                  <a:cubicBezTo>
                    <a:pt x="34088" y="776355"/>
                    <a:pt x="63678" y="790672"/>
                    <a:pt x="81706" y="815660"/>
                  </a:cubicBezTo>
                  <a:cubicBezTo>
                    <a:pt x="94481" y="833369"/>
                    <a:pt x="110949" y="848839"/>
                    <a:pt x="126203" y="864726"/>
                  </a:cubicBezTo>
                  <a:cubicBezTo>
                    <a:pt x="189396" y="930547"/>
                    <a:pt x="173621" y="924170"/>
                    <a:pt x="160369" y="950442"/>
                  </a:cubicBezTo>
                  <a:cubicBezTo>
                    <a:pt x="139767" y="991214"/>
                    <a:pt x="131672" y="976984"/>
                    <a:pt x="76774" y="1052913"/>
                  </a:cubicBezTo>
                  <a:cubicBezTo>
                    <a:pt x="49386" y="1090812"/>
                    <a:pt x="42313" y="1082023"/>
                    <a:pt x="32710" y="1098005"/>
                  </a:cubicBezTo>
                  <a:cubicBezTo>
                    <a:pt x="78135" y="1157570"/>
                    <a:pt x="108245" y="1167800"/>
                    <a:pt x="123360" y="1201326"/>
                  </a:cubicBezTo>
                  <a:cubicBezTo>
                    <a:pt x="129852" y="1215729"/>
                    <a:pt x="155810" y="1219356"/>
                    <a:pt x="163654" y="1240709"/>
                  </a:cubicBezTo>
                  <a:cubicBezTo>
                    <a:pt x="166783" y="1249229"/>
                    <a:pt x="206791" y="1251121"/>
                    <a:pt x="186241" y="1278626"/>
                  </a:cubicBezTo>
                  <a:cubicBezTo>
                    <a:pt x="183433" y="1294330"/>
                    <a:pt x="178319" y="1305193"/>
                    <a:pt x="166176" y="1318208"/>
                  </a:cubicBezTo>
                  <a:cubicBezTo>
                    <a:pt x="119997" y="1355214"/>
                    <a:pt x="95807" y="1378268"/>
                    <a:pt x="79989" y="1392497"/>
                  </a:cubicBezTo>
                  <a:cubicBezTo>
                    <a:pt x="140651" y="1393391"/>
                    <a:pt x="199172" y="1394189"/>
                    <a:pt x="255163" y="1394849"/>
                  </a:cubicBezTo>
                  <a:cubicBezTo>
                    <a:pt x="252042" y="1385582"/>
                    <a:pt x="291088" y="1357826"/>
                    <a:pt x="354844" y="1278131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1" name="Google Shape;1681;p12"/>
            <p:cNvSpPr/>
            <p:nvPr/>
          </p:nvSpPr>
          <p:spPr>
            <a:xfrm>
              <a:off x="16372923" y="2409131"/>
              <a:ext cx="379900" cy="1286477"/>
            </a:xfrm>
            <a:custGeom>
              <a:avLst/>
              <a:gdLst/>
              <a:ahLst/>
              <a:cxnLst/>
              <a:rect l="l" t="t" r="r" b="b"/>
              <a:pathLst>
                <a:path w="379900" h="1286477" extrusionOk="0">
                  <a:moveTo>
                    <a:pt x="199536" y="1024280"/>
                  </a:moveTo>
                  <a:cubicBezTo>
                    <a:pt x="185314" y="1013912"/>
                    <a:pt x="176750" y="1010745"/>
                    <a:pt x="182323" y="999439"/>
                  </a:cubicBezTo>
                  <a:cubicBezTo>
                    <a:pt x="185773" y="992437"/>
                    <a:pt x="177513" y="971856"/>
                    <a:pt x="197257" y="956594"/>
                  </a:cubicBezTo>
                  <a:cubicBezTo>
                    <a:pt x="200923" y="953748"/>
                    <a:pt x="303058" y="828050"/>
                    <a:pt x="303309" y="827460"/>
                  </a:cubicBezTo>
                  <a:cubicBezTo>
                    <a:pt x="304964" y="823695"/>
                    <a:pt x="313736" y="823209"/>
                    <a:pt x="314810" y="821421"/>
                  </a:cubicBezTo>
                  <a:cubicBezTo>
                    <a:pt x="324370" y="805639"/>
                    <a:pt x="339451" y="794255"/>
                    <a:pt x="348768" y="778333"/>
                  </a:cubicBezTo>
                  <a:cubicBezTo>
                    <a:pt x="365539" y="749666"/>
                    <a:pt x="391584" y="783574"/>
                    <a:pt x="308865" y="706188"/>
                  </a:cubicBezTo>
                  <a:cubicBezTo>
                    <a:pt x="290464" y="688982"/>
                    <a:pt x="287907" y="668479"/>
                    <a:pt x="250058" y="650172"/>
                  </a:cubicBezTo>
                  <a:cubicBezTo>
                    <a:pt x="216125" y="633764"/>
                    <a:pt x="207996" y="588420"/>
                    <a:pt x="217972" y="574546"/>
                  </a:cubicBezTo>
                  <a:cubicBezTo>
                    <a:pt x="224013" y="566139"/>
                    <a:pt x="220182" y="551866"/>
                    <a:pt x="233668" y="548196"/>
                  </a:cubicBezTo>
                  <a:cubicBezTo>
                    <a:pt x="234769" y="544543"/>
                    <a:pt x="274863" y="486627"/>
                    <a:pt x="301237" y="465265"/>
                  </a:cubicBezTo>
                  <a:cubicBezTo>
                    <a:pt x="315738" y="453517"/>
                    <a:pt x="291938" y="456415"/>
                    <a:pt x="339122" y="421838"/>
                  </a:cubicBezTo>
                  <a:cubicBezTo>
                    <a:pt x="346966" y="416095"/>
                    <a:pt x="346688" y="419791"/>
                    <a:pt x="344703" y="416468"/>
                  </a:cubicBezTo>
                  <a:cubicBezTo>
                    <a:pt x="230002" y="225331"/>
                    <a:pt x="298975" y="372000"/>
                    <a:pt x="254755" y="255916"/>
                  </a:cubicBezTo>
                  <a:cubicBezTo>
                    <a:pt x="252190" y="249183"/>
                    <a:pt x="255249" y="243109"/>
                    <a:pt x="264974" y="213071"/>
                  </a:cubicBezTo>
                  <a:cubicBezTo>
                    <a:pt x="283010" y="212655"/>
                    <a:pt x="379554" y="113438"/>
                    <a:pt x="379901" y="112856"/>
                  </a:cubicBezTo>
                  <a:cubicBezTo>
                    <a:pt x="372941" y="108752"/>
                    <a:pt x="371312" y="109984"/>
                    <a:pt x="366493" y="104215"/>
                  </a:cubicBezTo>
                  <a:cubicBezTo>
                    <a:pt x="342372" y="75417"/>
                    <a:pt x="311759" y="68675"/>
                    <a:pt x="295352" y="43504"/>
                  </a:cubicBezTo>
                  <a:cubicBezTo>
                    <a:pt x="286200" y="29466"/>
                    <a:pt x="267825" y="14308"/>
                    <a:pt x="250933" y="0"/>
                  </a:cubicBezTo>
                  <a:cubicBezTo>
                    <a:pt x="201547" y="1267"/>
                    <a:pt x="154450" y="2464"/>
                    <a:pt x="109935" y="3592"/>
                  </a:cubicBezTo>
                  <a:cubicBezTo>
                    <a:pt x="135052" y="32806"/>
                    <a:pt x="183147" y="74679"/>
                    <a:pt x="187446" y="94905"/>
                  </a:cubicBezTo>
                  <a:cubicBezTo>
                    <a:pt x="190661" y="109802"/>
                    <a:pt x="179221" y="110045"/>
                    <a:pt x="185270" y="118427"/>
                  </a:cubicBezTo>
                  <a:cubicBezTo>
                    <a:pt x="158315" y="134713"/>
                    <a:pt x="147160" y="147736"/>
                    <a:pt x="105272" y="190234"/>
                  </a:cubicBezTo>
                  <a:cubicBezTo>
                    <a:pt x="75223" y="220715"/>
                    <a:pt x="36324" y="232932"/>
                    <a:pt x="8000" y="272002"/>
                  </a:cubicBezTo>
                  <a:cubicBezTo>
                    <a:pt x="5469" y="275499"/>
                    <a:pt x="2886" y="278640"/>
                    <a:pt x="0" y="281130"/>
                  </a:cubicBezTo>
                  <a:cubicBezTo>
                    <a:pt x="4958" y="291993"/>
                    <a:pt x="11406" y="302128"/>
                    <a:pt x="22968" y="308271"/>
                  </a:cubicBezTo>
                  <a:cubicBezTo>
                    <a:pt x="32918" y="313563"/>
                    <a:pt x="95911" y="435209"/>
                    <a:pt x="149865" y="450289"/>
                  </a:cubicBezTo>
                  <a:cubicBezTo>
                    <a:pt x="155741" y="464458"/>
                    <a:pt x="159841" y="466748"/>
                    <a:pt x="155897" y="471911"/>
                  </a:cubicBezTo>
                  <a:cubicBezTo>
                    <a:pt x="147247" y="515372"/>
                    <a:pt x="149171" y="511450"/>
                    <a:pt x="148617" y="511546"/>
                  </a:cubicBezTo>
                  <a:cubicBezTo>
                    <a:pt x="136664" y="513602"/>
                    <a:pt x="138242" y="528725"/>
                    <a:pt x="128188" y="532439"/>
                  </a:cubicBezTo>
                  <a:cubicBezTo>
                    <a:pt x="101441" y="542339"/>
                    <a:pt x="17525" y="640272"/>
                    <a:pt x="6856" y="654354"/>
                  </a:cubicBezTo>
                  <a:cubicBezTo>
                    <a:pt x="16268" y="661937"/>
                    <a:pt x="19198" y="660314"/>
                    <a:pt x="20515" y="663273"/>
                  </a:cubicBezTo>
                  <a:cubicBezTo>
                    <a:pt x="33083" y="691542"/>
                    <a:pt x="61823" y="705441"/>
                    <a:pt x="79322" y="729710"/>
                  </a:cubicBezTo>
                  <a:cubicBezTo>
                    <a:pt x="91716" y="746907"/>
                    <a:pt x="107707" y="761917"/>
                    <a:pt x="122520" y="777344"/>
                  </a:cubicBezTo>
                  <a:cubicBezTo>
                    <a:pt x="183875" y="841256"/>
                    <a:pt x="168551" y="835061"/>
                    <a:pt x="155689" y="860570"/>
                  </a:cubicBezTo>
                  <a:cubicBezTo>
                    <a:pt x="135694" y="900161"/>
                    <a:pt x="127824" y="886340"/>
                    <a:pt x="74521" y="960065"/>
                  </a:cubicBezTo>
                  <a:cubicBezTo>
                    <a:pt x="47930" y="996862"/>
                    <a:pt x="41065" y="988324"/>
                    <a:pt x="31731" y="1003847"/>
                  </a:cubicBezTo>
                  <a:cubicBezTo>
                    <a:pt x="75829" y="1061676"/>
                    <a:pt x="105064" y="1071611"/>
                    <a:pt x="119737" y="1104157"/>
                  </a:cubicBezTo>
                  <a:cubicBezTo>
                    <a:pt x="126047" y="1118143"/>
                    <a:pt x="151243" y="1121666"/>
                    <a:pt x="158853" y="1142394"/>
                  </a:cubicBezTo>
                  <a:cubicBezTo>
                    <a:pt x="161903" y="1150672"/>
                    <a:pt x="200741" y="1152503"/>
                    <a:pt x="180798" y="1179209"/>
                  </a:cubicBezTo>
                  <a:cubicBezTo>
                    <a:pt x="178042" y="1194584"/>
                    <a:pt x="173032" y="1205092"/>
                    <a:pt x="161314" y="1217638"/>
                  </a:cubicBezTo>
                  <a:cubicBezTo>
                    <a:pt x="104136" y="1263468"/>
                    <a:pt x="93103" y="1280005"/>
                    <a:pt x="76549" y="1286478"/>
                  </a:cubicBezTo>
                  <a:cubicBezTo>
                    <a:pt x="147134" y="1284803"/>
                    <a:pt x="220424" y="1283484"/>
                    <a:pt x="295968" y="1282495"/>
                  </a:cubicBezTo>
                  <a:cubicBezTo>
                    <a:pt x="316032" y="1259554"/>
                    <a:pt x="361102" y="1208180"/>
                    <a:pt x="361552" y="1207981"/>
                  </a:cubicBezTo>
                  <a:cubicBezTo>
                    <a:pt x="387857" y="1196424"/>
                    <a:pt x="243878" y="1093519"/>
                    <a:pt x="199536" y="1024280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2" name="Google Shape;1682;p12"/>
            <p:cNvSpPr/>
            <p:nvPr/>
          </p:nvSpPr>
          <p:spPr>
            <a:xfrm>
              <a:off x="17044441" y="2391474"/>
              <a:ext cx="347574" cy="1298269"/>
            </a:xfrm>
            <a:custGeom>
              <a:avLst/>
              <a:gdLst/>
              <a:ahLst/>
              <a:cxnLst/>
              <a:rect l="l" t="t" r="r" b="b"/>
              <a:pathLst>
                <a:path w="347574" h="1298269" extrusionOk="0">
                  <a:moveTo>
                    <a:pt x="345535" y="1210185"/>
                  </a:moveTo>
                  <a:cubicBezTo>
                    <a:pt x="334311" y="1199946"/>
                    <a:pt x="315061" y="1173899"/>
                    <a:pt x="230912" y="1100513"/>
                  </a:cubicBezTo>
                  <a:cubicBezTo>
                    <a:pt x="157708" y="1036905"/>
                    <a:pt x="196234" y="1045234"/>
                    <a:pt x="314047" y="874201"/>
                  </a:cubicBezTo>
                  <a:cubicBezTo>
                    <a:pt x="332214" y="847850"/>
                    <a:pt x="362107" y="886426"/>
                    <a:pt x="265537" y="796103"/>
                  </a:cubicBezTo>
                  <a:cubicBezTo>
                    <a:pt x="247180" y="778923"/>
                    <a:pt x="244493" y="758343"/>
                    <a:pt x="206730" y="740087"/>
                  </a:cubicBezTo>
                  <a:cubicBezTo>
                    <a:pt x="199242" y="736469"/>
                    <a:pt x="180858" y="710075"/>
                    <a:pt x="179324" y="691177"/>
                  </a:cubicBezTo>
                  <a:cubicBezTo>
                    <a:pt x="177366" y="667169"/>
                    <a:pt x="186327" y="666779"/>
                    <a:pt x="192732" y="657573"/>
                  </a:cubicBezTo>
                  <a:cubicBezTo>
                    <a:pt x="198401" y="631578"/>
                    <a:pt x="232047" y="600724"/>
                    <a:pt x="239475" y="579718"/>
                  </a:cubicBezTo>
                  <a:cubicBezTo>
                    <a:pt x="243644" y="567935"/>
                    <a:pt x="256072" y="569193"/>
                    <a:pt x="291253" y="527103"/>
                  </a:cubicBezTo>
                  <a:cubicBezTo>
                    <a:pt x="301324" y="515051"/>
                    <a:pt x="310780" y="502296"/>
                    <a:pt x="321501" y="490678"/>
                  </a:cubicBezTo>
                  <a:cubicBezTo>
                    <a:pt x="281693" y="453725"/>
                    <a:pt x="311283" y="493863"/>
                    <a:pt x="274794" y="444562"/>
                  </a:cubicBezTo>
                  <a:cubicBezTo>
                    <a:pt x="268120" y="435547"/>
                    <a:pt x="257511" y="429535"/>
                    <a:pt x="250031" y="420997"/>
                  </a:cubicBezTo>
                  <a:cubicBezTo>
                    <a:pt x="242933" y="412893"/>
                    <a:pt x="222192" y="367618"/>
                    <a:pt x="213829" y="362022"/>
                  </a:cubicBezTo>
                  <a:cubicBezTo>
                    <a:pt x="192889" y="348009"/>
                    <a:pt x="189448" y="331220"/>
                    <a:pt x="172763" y="313607"/>
                  </a:cubicBezTo>
                  <a:cubicBezTo>
                    <a:pt x="165647" y="306101"/>
                    <a:pt x="160508" y="295768"/>
                    <a:pt x="165544" y="283872"/>
                  </a:cubicBezTo>
                  <a:cubicBezTo>
                    <a:pt x="166376" y="281902"/>
                    <a:pt x="163819" y="258398"/>
                    <a:pt x="181760" y="250641"/>
                  </a:cubicBezTo>
                  <a:cubicBezTo>
                    <a:pt x="189630" y="247239"/>
                    <a:pt x="196017" y="238181"/>
                    <a:pt x="204780" y="226225"/>
                  </a:cubicBezTo>
                  <a:cubicBezTo>
                    <a:pt x="213690" y="214069"/>
                    <a:pt x="246287" y="201167"/>
                    <a:pt x="255249" y="189063"/>
                  </a:cubicBezTo>
                  <a:cubicBezTo>
                    <a:pt x="347867" y="63868"/>
                    <a:pt x="391272" y="133385"/>
                    <a:pt x="287032" y="35878"/>
                  </a:cubicBezTo>
                  <a:cubicBezTo>
                    <a:pt x="274629" y="24286"/>
                    <a:pt x="270209" y="12434"/>
                    <a:pt x="257364" y="0"/>
                  </a:cubicBezTo>
                  <a:cubicBezTo>
                    <a:pt x="172997" y="2247"/>
                    <a:pt x="90537" y="4416"/>
                    <a:pt x="10704" y="6507"/>
                  </a:cubicBezTo>
                  <a:cubicBezTo>
                    <a:pt x="43839" y="40398"/>
                    <a:pt x="-8425" y="-8555"/>
                    <a:pt x="86377" y="78844"/>
                  </a:cubicBezTo>
                  <a:cubicBezTo>
                    <a:pt x="144378" y="132379"/>
                    <a:pt x="179316" y="99807"/>
                    <a:pt x="46101" y="223162"/>
                  </a:cubicBezTo>
                  <a:cubicBezTo>
                    <a:pt x="42972" y="247430"/>
                    <a:pt x="13209" y="231708"/>
                    <a:pt x="57862" y="285217"/>
                  </a:cubicBezTo>
                  <a:cubicBezTo>
                    <a:pt x="66911" y="296054"/>
                    <a:pt x="100531" y="307160"/>
                    <a:pt x="108947" y="318509"/>
                  </a:cubicBezTo>
                  <a:cubicBezTo>
                    <a:pt x="148755" y="372208"/>
                    <a:pt x="156634" y="366673"/>
                    <a:pt x="154536" y="382820"/>
                  </a:cubicBezTo>
                  <a:cubicBezTo>
                    <a:pt x="187463" y="410264"/>
                    <a:pt x="37364" y="529029"/>
                    <a:pt x="9213" y="585488"/>
                  </a:cubicBezTo>
                  <a:cubicBezTo>
                    <a:pt x="44194" y="617148"/>
                    <a:pt x="40944" y="618623"/>
                    <a:pt x="44671" y="620888"/>
                  </a:cubicBezTo>
                  <a:cubicBezTo>
                    <a:pt x="73723" y="638536"/>
                    <a:pt x="106979" y="685572"/>
                    <a:pt x="116331" y="689381"/>
                  </a:cubicBezTo>
                  <a:cubicBezTo>
                    <a:pt x="119919" y="690847"/>
                    <a:pt x="124192" y="694014"/>
                    <a:pt x="125388" y="697398"/>
                  </a:cubicBezTo>
                  <a:cubicBezTo>
                    <a:pt x="134203" y="722343"/>
                    <a:pt x="183875" y="723541"/>
                    <a:pt x="176759" y="783956"/>
                  </a:cubicBezTo>
                  <a:cubicBezTo>
                    <a:pt x="143312" y="808997"/>
                    <a:pt x="140877" y="833933"/>
                    <a:pt x="114806" y="853030"/>
                  </a:cubicBezTo>
                  <a:cubicBezTo>
                    <a:pt x="91682" y="869958"/>
                    <a:pt x="21035" y="948447"/>
                    <a:pt x="11779" y="967778"/>
                  </a:cubicBezTo>
                  <a:cubicBezTo>
                    <a:pt x="945" y="990415"/>
                    <a:pt x="-25508" y="961618"/>
                    <a:pt x="69259" y="1059412"/>
                  </a:cubicBezTo>
                  <a:cubicBezTo>
                    <a:pt x="72588" y="1062856"/>
                    <a:pt x="73593" y="1068505"/>
                    <a:pt x="76843" y="1072062"/>
                  </a:cubicBezTo>
                  <a:cubicBezTo>
                    <a:pt x="83976" y="1079862"/>
                    <a:pt x="136647" y="1135991"/>
                    <a:pt x="145886" y="1139045"/>
                  </a:cubicBezTo>
                  <a:cubicBezTo>
                    <a:pt x="156452" y="1142559"/>
                    <a:pt x="183095" y="1160338"/>
                    <a:pt x="179645" y="1170090"/>
                  </a:cubicBezTo>
                  <a:cubicBezTo>
                    <a:pt x="196927" y="1214618"/>
                    <a:pt x="166506" y="1232258"/>
                    <a:pt x="155394" y="1245195"/>
                  </a:cubicBezTo>
                  <a:cubicBezTo>
                    <a:pt x="129826" y="1274895"/>
                    <a:pt x="108089" y="1277966"/>
                    <a:pt x="106763" y="1282756"/>
                  </a:cubicBezTo>
                  <a:cubicBezTo>
                    <a:pt x="104552" y="1290677"/>
                    <a:pt x="102134" y="1295198"/>
                    <a:pt x="93545" y="1297749"/>
                  </a:cubicBezTo>
                  <a:cubicBezTo>
                    <a:pt x="147663" y="1297818"/>
                    <a:pt x="202345" y="1298000"/>
                    <a:pt x="257468" y="1298269"/>
                  </a:cubicBezTo>
                  <a:cubicBezTo>
                    <a:pt x="344738" y="1202966"/>
                    <a:pt x="351212" y="1215356"/>
                    <a:pt x="345535" y="1210185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3" name="Google Shape;1683;p12"/>
            <p:cNvSpPr/>
            <p:nvPr/>
          </p:nvSpPr>
          <p:spPr>
            <a:xfrm>
              <a:off x="17297835" y="2375327"/>
              <a:ext cx="775870" cy="1321114"/>
            </a:xfrm>
            <a:custGeom>
              <a:avLst/>
              <a:gdLst/>
              <a:ahLst/>
              <a:cxnLst/>
              <a:rect l="l" t="t" r="r" b="b"/>
              <a:pathLst>
                <a:path w="775870" h="1321114" extrusionOk="0">
                  <a:moveTo>
                    <a:pt x="728713" y="1266617"/>
                  </a:moveTo>
                  <a:cubicBezTo>
                    <a:pt x="730784" y="1262999"/>
                    <a:pt x="739503" y="1263528"/>
                    <a:pt x="740786" y="1261845"/>
                  </a:cubicBezTo>
                  <a:cubicBezTo>
                    <a:pt x="750961" y="1248518"/>
                    <a:pt x="765106" y="1239121"/>
                    <a:pt x="775871" y="1226436"/>
                  </a:cubicBezTo>
                  <a:cubicBezTo>
                    <a:pt x="754983" y="1199617"/>
                    <a:pt x="754567" y="1212033"/>
                    <a:pt x="753128" y="1207165"/>
                  </a:cubicBezTo>
                  <a:cubicBezTo>
                    <a:pt x="746385" y="1184337"/>
                    <a:pt x="709532" y="1167227"/>
                    <a:pt x="707400" y="1159704"/>
                  </a:cubicBezTo>
                  <a:cubicBezTo>
                    <a:pt x="699938" y="1133345"/>
                    <a:pt x="658994" y="1101979"/>
                    <a:pt x="649165" y="1088773"/>
                  </a:cubicBezTo>
                  <a:cubicBezTo>
                    <a:pt x="641139" y="1077971"/>
                    <a:pt x="635462" y="1064947"/>
                    <a:pt x="622401" y="1058579"/>
                  </a:cubicBezTo>
                  <a:cubicBezTo>
                    <a:pt x="592655" y="995309"/>
                    <a:pt x="595220" y="1009079"/>
                    <a:pt x="614904" y="974607"/>
                  </a:cubicBezTo>
                  <a:cubicBezTo>
                    <a:pt x="624793" y="974121"/>
                    <a:pt x="651609" y="927319"/>
                    <a:pt x="652181" y="926877"/>
                  </a:cubicBezTo>
                  <a:cubicBezTo>
                    <a:pt x="663188" y="918426"/>
                    <a:pt x="669533" y="906513"/>
                    <a:pt x="677377" y="895502"/>
                  </a:cubicBezTo>
                  <a:cubicBezTo>
                    <a:pt x="688852" y="879398"/>
                    <a:pt x="706750" y="869325"/>
                    <a:pt x="721579" y="845516"/>
                  </a:cubicBezTo>
                  <a:cubicBezTo>
                    <a:pt x="742563" y="811834"/>
                    <a:pt x="754350" y="813170"/>
                    <a:pt x="757843" y="806012"/>
                  </a:cubicBezTo>
                  <a:cubicBezTo>
                    <a:pt x="777708" y="765301"/>
                    <a:pt x="797920" y="814801"/>
                    <a:pt x="714533" y="725293"/>
                  </a:cubicBezTo>
                  <a:cubicBezTo>
                    <a:pt x="713996" y="724721"/>
                    <a:pt x="671639" y="684201"/>
                    <a:pt x="654729" y="669538"/>
                  </a:cubicBezTo>
                  <a:cubicBezTo>
                    <a:pt x="645083" y="661173"/>
                    <a:pt x="646461" y="648644"/>
                    <a:pt x="621603" y="634701"/>
                  </a:cubicBezTo>
                  <a:cubicBezTo>
                    <a:pt x="614817" y="615916"/>
                    <a:pt x="622617" y="626502"/>
                    <a:pt x="612503" y="609027"/>
                  </a:cubicBezTo>
                  <a:cubicBezTo>
                    <a:pt x="603628" y="593696"/>
                    <a:pt x="607554" y="570633"/>
                    <a:pt x="625191" y="559388"/>
                  </a:cubicBezTo>
                  <a:cubicBezTo>
                    <a:pt x="629118" y="552560"/>
                    <a:pt x="655327" y="513203"/>
                    <a:pt x="669793" y="500500"/>
                  </a:cubicBezTo>
                  <a:cubicBezTo>
                    <a:pt x="685481" y="486722"/>
                    <a:pt x="708353" y="454358"/>
                    <a:pt x="708925" y="454237"/>
                  </a:cubicBezTo>
                  <a:cubicBezTo>
                    <a:pt x="725722" y="450758"/>
                    <a:pt x="727621" y="430593"/>
                    <a:pt x="742129" y="424563"/>
                  </a:cubicBezTo>
                  <a:cubicBezTo>
                    <a:pt x="746914" y="422567"/>
                    <a:pt x="749904" y="419340"/>
                    <a:pt x="750277" y="413682"/>
                  </a:cubicBezTo>
                  <a:cubicBezTo>
                    <a:pt x="750996" y="402828"/>
                    <a:pt x="759065" y="414897"/>
                    <a:pt x="762523" y="397995"/>
                  </a:cubicBezTo>
                  <a:cubicBezTo>
                    <a:pt x="741055" y="378534"/>
                    <a:pt x="742234" y="378907"/>
                    <a:pt x="726945" y="361831"/>
                  </a:cubicBezTo>
                  <a:cubicBezTo>
                    <a:pt x="712713" y="345944"/>
                    <a:pt x="592447" y="312296"/>
                    <a:pt x="649096" y="236220"/>
                  </a:cubicBezTo>
                  <a:cubicBezTo>
                    <a:pt x="659028" y="222884"/>
                    <a:pt x="654530" y="210720"/>
                    <a:pt x="666924" y="208108"/>
                  </a:cubicBezTo>
                  <a:cubicBezTo>
                    <a:pt x="667505" y="207995"/>
                    <a:pt x="690464" y="166096"/>
                    <a:pt x="693619" y="164508"/>
                  </a:cubicBezTo>
                  <a:cubicBezTo>
                    <a:pt x="714030" y="154270"/>
                    <a:pt x="723772" y="132231"/>
                    <a:pt x="732751" y="124917"/>
                  </a:cubicBezTo>
                  <a:cubicBezTo>
                    <a:pt x="654868" y="61552"/>
                    <a:pt x="619281" y="33292"/>
                    <a:pt x="599095" y="0"/>
                  </a:cubicBezTo>
                  <a:cubicBezTo>
                    <a:pt x="433386" y="4599"/>
                    <a:pt x="268189" y="9084"/>
                    <a:pt x="108409" y="13362"/>
                  </a:cubicBezTo>
                  <a:cubicBezTo>
                    <a:pt x="113592" y="19548"/>
                    <a:pt x="123820" y="30854"/>
                    <a:pt x="147715" y="55747"/>
                  </a:cubicBezTo>
                  <a:cubicBezTo>
                    <a:pt x="159450" y="67972"/>
                    <a:pt x="196295" y="100084"/>
                    <a:pt x="192880" y="112553"/>
                  </a:cubicBezTo>
                  <a:cubicBezTo>
                    <a:pt x="196624" y="128613"/>
                    <a:pt x="184585" y="128700"/>
                    <a:pt x="190817" y="137342"/>
                  </a:cubicBezTo>
                  <a:cubicBezTo>
                    <a:pt x="171099" y="149263"/>
                    <a:pt x="154293" y="163640"/>
                    <a:pt x="139299" y="180438"/>
                  </a:cubicBezTo>
                  <a:cubicBezTo>
                    <a:pt x="87088" y="238971"/>
                    <a:pt x="48597" y="250571"/>
                    <a:pt x="19111" y="281104"/>
                  </a:cubicBezTo>
                  <a:cubicBezTo>
                    <a:pt x="12151" y="288314"/>
                    <a:pt x="7965" y="298032"/>
                    <a:pt x="0" y="304921"/>
                  </a:cubicBezTo>
                  <a:cubicBezTo>
                    <a:pt x="11007" y="329034"/>
                    <a:pt x="21451" y="330162"/>
                    <a:pt x="24849" y="334240"/>
                  </a:cubicBezTo>
                  <a:cubicBezTo>
                    <a:pt x="55175" y="370560"/>
                    <a:pt x="102490" y="464649"/>
                    <a:pt x="154363" y="479147"/>
                  </a:cubicBezTo>
                  <a:cubicBezTo>
                    <a:pt x="164737" y="504119"/>
                    <a:pt x="163914" y="483512"/>
                    <a:pt x="153886" y="535320"/>
                  </a:cubicBezTo>
                  <a:cubicBezTo>
                    <a:pt x="153427" y="537688"/>
                    <a:pt x="153722" y="542139"/>
                    <a:pt x="153089" y="542243"/>
                  </a:cubicBezTo>
                  <a:cubicBezTo>
                    <a:pt x="140781" y="544361"/>
                    <a:pt x="142402" y="559935"/>
                    <a:pt x="132053" y="563761"/>
                  </a:cubicBezTo>
                  <a:cubicBezTo>
                    <a:pt x="112596" y="570954"/>
                    <a:pt x="50677" y="636367"/>
                    <a:pt x="50495" y="636966"/>
                  </a:cubicBezTo>
                  <a:cubicBezTo>
                    <a:pt x="43050" y="662657"/>
                    <a:pt x="-11978" y="684826"/>
                    <a:pt x="18478" y="696175"/>
                  </a:cubicBezTo>
                  <a:cubicBezTo>
                    <a:pt x="19527" y="696574"/>
                    <a:pt x="20723" y="697511"/>
                    <a:pt x="21157" y="698500"/>
                  </a:cubicBezTo>
                  <a:cubicBezTo>
                    <a:pt x="34105" y="727619"/>
                    <a:pt x="63695" y="741935"/>
                    <a:pt x="81723" y="766924"/>
                  </a:cubicBezTo>
                  <a:cubicBezTo>
                    <a:pt x="121904" y="822645"/>
                    <a:pt x="199458" y="867234"/>
                    <a:pt x="162224" y="896734"/>
                  </a:cubicBezTo>
                  <a:cubicBezTo>
                    <a:pt x="159572" y="906339"/>
                    <a:pt x="147516" y="921870"/>
                    <a:pt x="143018" y="928768"/>
                  </a:cubicBezTo>
                  <a:cubicBezTo>
                    <a:pt x="81298" y="984385"/>
                    <a:pt x="75708" y="1019048"/>
                    <a:pt x="41421" y="1039481"/>
                  </a:cubicBezTo>
                  <a:cubicBezTo>
                    <a:pt x="37858" y="1041599"/>
                    <a:pt x="35033" y="1045434"/>
                    <a:pt x="32719" y="1049277"/>
                  </a:cubicBezTo>
                  <a:cubicBezTo>
                    <a:pt x="51873" y="1074396"/>
                    <a:pt x="71574" y="1094508"/>
                    <a:pt x="92314" y="1113441"/>
                  </a:cubicBezTo>
                  <a:cubicBezTo>
                    <a:pt x="129029" y="1146950"/>
                    <a:pt x="115655" y="1150663"/>
                    <a:pt x="134151" y="1163895"/>
                  </a:cubicBezTo>
                  <a:cubicBezTo>
                    <a:pt x="181899" y="1198072"/>
                    <a:pt x="149353" y="1188415"/>
                    <a:pt x="176993" y="1200068"/>
                  </a:cubicBezTo>
                  <a:cubicBezTo>
                    <a:pt x="200966" y="1210185"/>
                    <a:pt x="189690" y="1220302"/>
                    <a:pt x="183779" y="1240388"/>
                  </a:cubicBezTo>
                  <a:cubicBezTo>
                    <a:pt x="176308" y="1265793"/>
                    <a:pt x="159537" y="1273732"/>
                    <a:pt x="139438" y="1290990"/>
                  </a:cubicBezTo>
                  <a:cubicBezTo>
                    <a:pt x="127573" y="1301167"/>
                    <a:pt x="119165" y="1309002"/>
                    <a:pt x="112526" y="1315015"/>
                  </a:cubicBezTo>
                  <a:cubicBezTo>
                    <a:pt x="185990" y="1315519"/>
                    <a:pt x="260059" y="1316169"/>
                    <a:pt x="334441" y="1316933"/>
                  </a:cubicBezTo>
                  <a:cubicBezTo>
                    <a:pt x="335733" y="1314981"/>
                    <a:pt x="339711" y="1312031"/>
                    <a:pt x="343065" y="1307449"/>
                  </a:cubicBezTo>
                  <a:cubicBezTo>
                    <a:pt x="343473" y="1306885"/>
                    <a:pt x="415358" y="1224822"/>
                    <a:pt x="415922" y="1224579"/>
                  </a:cubicBezTo>
                  <a:cubicBezTo>
                    <a:pt x="440649" y="1213707"/>
                    <a:pt x="299790" y="1110543"/>
                    <a:pt x="258603" y="1046223"/>
                  </a:cubicBezTo>
                  <a:cubicBezTo>
                    <a:pt x="244796" y="1036158"/>
                    <a:pt x="236476" y="1033078"/>
                    <a:pt x="241884" y="1022102"/>
                  </a:cubicBezTo>
                  <a:cubicBezTo>
                    <a:pt x="245230" y="1015300"/>
                    <a:pt x="237221" y="995326"/>
                    <a:pt x="256385" y="980498"/>
                  </a:cubicBezTo>
                  <a:cubicBezTo>
                    <a:pt x="260034" y="977669"/>
                    <a:pt x="359108" y="855694"/>
                    <a:pt x="359351" y="855121"/>
                  </a:cubicBezTo>
                  <a:cubicBezTo>
                    <a:pt x="360963" y="851468"/>
                    <a:pt x="369474" y="851000"/>
                    <a:pt x="370514" y="849265"/>
                  </a:cubicBezTo>
                  <a:cubicBezTo>
                    <a:pt x="373253" y="844744"/>
                    <a:pt x="400139" y="810255"/>
                    <a:pt x="421564" y="789656"/>
                  </a:cubicBezTo>
                  <a:cubicBezTo>
                    <a:pt x="319031" y="698760"/>
                    <a:pt x="348101" y="702561"/>
                    <a:pt x="307642" y="682995"/>
                  </a:cubicBezTo>
                  <a:cubicBezTo>
                    <a:pt x="273364" y="666414"/>
                    <a:pt x="267071" y="622675"/>
                    <a:pt x="276493" y="609574"/>
                  </a:cubicBezTo>
                  <a:cubicBezTo>
                    <a:pt x="282352" y="601409"/>
                    <a:pt x="278633" y="587553"/>
                    <a:pt x="291738" y="583987"/>
                  </a:cubicBezTo>
                  <a:cubicBezTo>
                    <a:pt x="292804" y="580438"/>
                    <a:pt x="331737" y="524214"/>
                    <a:pt x="357349" y="503468"/>
                  </a:cubicBezTo>
                  <a:cubicBezTo>
                    <a:pt x="371424" y="492058"/>
                    <a:pt x="348326" y="494878"/>
                    <a:pt x="394133" y="461308"/>
                  </a:cubicBezTo>
                  <a:cubicBezTo>
                    <a:pt x="401734" y="455738"/>
                    <a:pt x="401474" y="459313"/>
                    <a:pt x="399550" y="456094"/>
                  </a:cubicBezTo>
                  <a:cubicBezTo>
                    <a:pt x="300423" y="290891"/>
                    <a:pt x="303742" y="315481"/>
                    <a:pt x="322151" y="258606"/>
                  </a:cubicBezTo>
                  <a:cubicBezTo>
                    <a:pt x="339841" y="258207"/>
                    <a:pt x="433404" y="161870"/>
                    <a:pt x="433733" y="161306"/>
                  </a:cubicBezTo>
                  <a:cubicBezTo>
                    <a:pt x="426973" y="157324"/>
                    <a:pt x="425395" y="158513"/>
                    <a:pt x="420715" y="152916"/>
                  </a:cubicBezTo>
                  <a:cubicBezTo>
                    <a:pt x="397296" y="124960"/>
                    <a:pt x="367550" y="118383"/>
                    <a:pt x="351637" y="93967"/>
                  </a:cubicBezTo>
                  <a:cubicBezTo>
                    <a:pt x="346133" y="85525"/>
                    <a:pt x="303959" y="43695"/>
                    <a:pt x="295118" y="40832"/>
                  </a:cubicBezTo>
                  <a:cubicBezTo>
                    <a:pt x="290507" y="39340"/>
                    <a:pt x="286702" y="32181"/>
                    <a:pt x="275366" y="19028"/>
                  </a:cubicBezTo>
                  <a:cubicBezTo>
                    <a:pt x="265684" y="7809"/>
                    <a:pt x="256549" y="11653"/>
                    <a:pt x="388464" y="7228"/>
                  </a:cubicBezTo>
                  <a:cubicBezTo>
                    <a:pt x="424416" y="42871"/>
                    <a:pt x="413330" y="40147"/>
                    <a:pt x="465221" y="79469"/>
                  </a:cubicBezTo>
                  <a:cubicBezTo>
                    <a:pt x="600863" y="182260"/>
                    <a:pt x="460991" y="217418"/>
                    <a:pt x="445096" y="241973"/>
                  </a:cubicBezTo>
                  <a:cubicBezTo>
                    <a:pt x="430491" y="264541"/>
                    <a:pt x="407376" y="280913"/>
                    <a:pt x="397686" y="307099"/>
                  </a:cubicBezTo>
                  <a:cubicBezTo>
                    <a:pt x="397504" y="307594"/>
                    <a:pt x="396975" y="308028"/>
                    <a:pt x="396629" y="308496"/>
                  </a:cubicBezTo>
                  <a:cubicBezTo>
                    <a:pt x="402271" y="313424"/>
                    <a:pt x="395788" y="338882"/>
                    <a:pt x="406267" y="353354"/>
                  </a:cubicBezTo>
                  <a:cubicBezTo>
                    <a:pt x="407636" y="355254"/>
                    <a:pt x="409916" y="356764"/>
                    <a:pt x="410592" y="358838"/>
                  </a:cubicBezTo>
                  <a:cubicBezTo>
                    <a:pt x="422162" y="394186"/>
                    <a:pt x="459925" y="406368"/>
                    <a:pt x="470690" y="469976"/>
                  </a:cubicBezTo>
                  <a:cubicBezTo>
                    <a:pt x="471340" y="473846"/>
                    <a:pt x="472493" y="480831"/>
                    <a:pt x="471314" y="481308"/>
                  </a:cubicBezTo>
                  <a:cubicBezTo>
                    <a:pt x="457776" y="486852"/>
                    <a:pt x="480354" y="484336"/>
                    <a:pt x="432754" y="524283"/>
                  </a:cubicBezTo>
                  <a:cubicBezTo>
                    <a:pt x="436853" y="544612"/>
                    <a:pt x="411970" y="545081"/>
                    <a:pt x="359342" y="617634"/>
                  </a:cubicBezTo>
                  <a:cubicBezTo>
                    <a:pt x="369067" y="625634"/>
                    <a:pt x="372135" y="623908"/>
                    <a:pt x="373478" y="626927"/>
                  </a:cubicBezTo>
                  <a:cubicBezTo>
                    <a:pt x="386046" y="655195"/>
                    <a:pt x="414786" y="669095"/>
                    <a:pt x="432286" y="693364"/>
                  </a:cubicBezTo>
                  <a:cubicBezTo>
                    <a:pt x="466928" y="741406"/>
                    <a:pt x="561730" y="805595"/>
                    <a:pt x="500323" y="824666"/>
                  </a:cubicBezTo>
                  <a:cubicBezTo>
                    <a:pt x="492592" y="849030"/>
                    <a:pt x="450010" y="879329"/>
                    <a:pt x="332110" y="1017321"/>
                  </a:cubicBezTo>
                  <a:cubicBezTo>
                    <a:pt x="377457" y="1059117"/>
                    <a:pt x="360660" y="1048835"/>
                    <a:pt x="368547" y="1053624"/>
                  </a:cubicBezTo>
                  <a:cubicBezTo>
                    <a:pt x="397599" y="1071273"/>
                    <a:pt x="430855" y="1118308"/>
                    <a:pt x="440207" y="1122117"/>
                  </a:cubicBezTo>
                  <a:cubicBezTo>
                    <a:pt x="443796" y="1123584"/>
                    <a:pt x="448077" y="1126751"/>
                    <a:pt x="449265" y="1130135"/>
                  </a:cubicBezTo>
                  <a:cubicBezTo>
                    <a:pt x="456606" y="1150889"/>
                    <a:pt x="483465" y="1150047"/>
                    <a:pt x="495599" y="1182133"/>
                  </a:cubicBezTo>
                  <a:cubicBezTo>
                    <a:pt x="523534" y="1188675"/>
                    <a:pt x="534628" y="1222991"/>
                    <a:pt x="508444" y="1241256"/>
                  </a:cubicBezTo>
                  <a:cubicBezTo>
                    <a:pt x="507924" y="1241620"/>
                    <a:pt x="461823" y="1292048"/>
                    <a:pt x="440788" y="1318104"/>
                  </a:cubicBezTo>
                  <a:cubicBezTo>
                    <a:pt x="518134" y="1319006"/>
                    <a:pt x="595645" y="1320022"/>
                    <a:pt x="673009" y="1321115"/>
                  </a:cubicBezTo>
                  <a:cubicBezTo>
                    <a:pt x="697736" y="1297384"/>
                    <a:pt x="726546" y="1270400"/>
                    <a:pt x="728713" y="1266617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4" name="Google Shape;1684;p12"/>
            <p:cNvSpPr/>
            <p:nvPr/>
          </p:nvSpPr>
          <p:spPr>
            <a:xfrm>
              <a:off x="16648211" y="2400471"/>
              <a:ext cx="478143" cy="1289948"/>
            </a:xfrm>
            <a:custGeom>
              <a:avLst/>
              <a:gdLst/>
              <a:ahLst/>
              <a:cxnLst/>
              <a:rect l="l" t="t" r="r" b="b"/>
              <a:pathLst>
                <a:path w="478143" h="1289948" extrusionOk="0">
                  <a:moveTo>
                    <a:pt x="432225" y="1223564"/>
                  </a:moveTo>
                  <a:cubicBezTo>
                    <a:pt x="434244" y="1220050"/>
                    <a:pt x="442704" y="1220562"/>
                    <a:pt x="443952" y="1218931"/>
                  </a:cubicBezTo>
                  <a:cubicBezTo>
                    <a:pt x="453832" y="1205994"/>
                    <a:pt x="467561" y="1196866"/>
                    <a:pt x="478014" y="1184528"/>
                  </a:cubicBezTo>
                  <a:cubicBezTo>
                    <a:pt x="457733" y="1158490"/>
                    <a:pt x="457317" y="1170541"/>
                    <a:pt x="455930" y="1165813"/>
                  </a:cubicBezTo>
                  <a:cubicBezTo>
                    <a:pt x="449317" y="1143427"/>
                    <a:pt x="413616" y="1127080"/>
                    <a:pt x="411536" y="1119731"/>
                  </a:cubicBezTo>
                  <a:cubicBezTo>
                    <a:pt x="404291" y="1094135"/>
                    <a:pt x="364534" y="1063689"/>
                    <a:pt x="355000" y="1050865"/>
                  </a:cubicBezTo>
                  <a:cubicBezTo>
                    <a:pt x="347208" y="1040375"/>
                    <a:pt x="341696" y="1027733"/>
                    <a:pt x="329016" y="1021547"/>
                  </a:cubicBezTo>
                  <a:cubicBezTo>
                    <a:pt x="327126" y="1017547"/>
                    <a:pt x="294572" y="965114"/>
                    <a:pt x="313103" y="954277"/>
                  </a:cubicBezTo>
                  <a:cubicBezTo>
                    <a:pt x="320201" y="950121"/>
                    <a:pt x="316769" y="940377"/>
                    <a:pt x="325904" y="939735"/>
                  </a:cubicBezTo>
                  <a:cubicBezTo>
                    <a:pt x="413304" y="820571"/>
                    <a:pt x="380846" y="866071"/>
                    <a:pt x="410323" y="834011"/>
                  </a:cubicBezTo>
                  <a:cubicBezTo>
                    <a:pt x="429417" y="813257"/>
                    <a:pt x="433074" y="795704"/>
                    <a:pt x="455635" y="781231"/>
                  </a:cubicBezTo>
                  <a:cubicBezTo>
                    <a:pt x="463522" y="776164"/>
                    <a:pt x="460463" y="769284"/>
                    <a:pt x="478144" y="755983"/>
                  </a:cubicBezTo>
                  <a:cubicBezTo>
                    <a:pt x="435224" y="712860"/>
                    <a:pt x="328106" y="619352"/>
                    <a:pt x="324422" y="593687"/>
                  </a:cubicBezTo>
                  <a:cubicBezTo>
                    <a:pt x="302884" y="556968"/>
                    <a:pt x="323625" y="546564"/>
                    <a:pt x="339330" y="525185"/>
                  </a:cubicBezTo>
                  <a:cubicBezTo>
                    <a:pt x="352773" y="506878"/>
                    <a:pt x="424034" y="414793"/>
                    <a:pt x="445269" y="405969"/>
                  </a:cubicBezTo>
                  <a:cubicBezTo>
                    <a:pt x="456138" y="401448"/>
                    <a:pt x="451934" y="389778"/>
                    <a:pt x="456684" y="389943"/>
                  </a:cubicBezTo>
                  <a:cubicBezTo>
                    <a:pt x="464094" y="390195"/>
                    <a:pt x="464198" y="384494"/>
                    <a:pt x="465082" y="380173"/>
                  </a:cubicBezTo>
                  <a:cubicBezTo>
                    <a:pt x="444246" y="361284"/>
                    <a:pt x="445364" y="361623"/>
                    <a:pt x="430535" y="345059"/>
                  </a:cubicBezTo>
                  <a:cubicBezTo>
                    <a:pt x="417005" y="329953"/>
                    <a:pt x="300284" y="296496"/>
                    <a:pt x="354948" y="223101"/>
                  </a:cubicBezTo>
                  <a:cubicBezTo>
                    <a:pt x="364586" y="210156"/>
                    <a:pt x="360227" y="198347"/>
                    <a:pt x="372257" y="195805"/>
                  </a:cubicBezTo>
                  <a:cubicBezTo>
                    <a:pt x="373262" y="195596"/>
                    <a:pt x="369058" y="200377"/>
                    <a:pt x="395857" y="156083"/>
                  </a:cubicBezTo>
                  <a:cubicBezTo>
                    <a:pt x="400425" y="148535"/>
                    <a:pt x="398518" y="161914"/>
                    <a:pt x="432433" y="118722"/>
                  </a:cubicBezTo>
                  <a:cubicBezTo>
                    <a:pt x="441681" y="106956"/>
                    <a:pt x="351473" y="57734"/>
                    <a:pt x="311066" y="0"/>
                  </a:cubicBezTo>
                  <a:cubicBezTo>
                    <a:pt x="237551" y="1918"/>
                    <a:pt x="166705" y="3748"/>
                    <a:pt x="99153" y="5492"/>
                  </a:cubicBezTo>
                  <a:cubicBezTo>
                    <a:pt x="108089" y="13943"/>
                    <a:pt x="120145" y="24381"/>
                    <a:pt x="137089" y="37223"/>
                  </a:cubicBezTo>
                  <a:cubicBezTo>
                    <a:pt x="277576" y="143684"/>
                    <a:pt x="131248" y="181592"/>
                    <a:pt x="116366" y="204594"/>
                  </a:cubicBezTo>
                  <a:cubicBezTo>
                    <a:pt x="101320" y="227839"/>
                    <a:pt x="77519" y="244697"/>
                    <a:pt x="67552" y="271690"/>
                  </a:cubicBezTo>
                  <a:cubicBezTo>
                    <a:pt x="67362" y="272202"/>
                    <a:pt x="66815" y="272644"/>
                    <a:pt x="66469" y="273130"/>
                  </a:cubicBezTo>
                  <a:cubicBezTo>
                    <a:pt x="72302" y="278224"/>
                    <a:pt x="65559" y="304375"/>
                    <a:pt x="76393" y="319333"/>
                  </a:cubicBezTo>
                  <a:cubicBezTo>
                    <a:pt x="77797" y="321294"/>
                    <a:pt x="80154" y="322847"/>
                    <a:pt x="80848" y="324982"/>
                  </a:cubicBezTo>
                  <a:cubicBezTo>
                    <a:pt x="86611" y="342595"/>
                    <a:pt x="100548" y="354916"/>
                    <a:pt x="109822" y="370239"/>
                  </a:cubicBezTo>
                  <a:cubicBezTo>
                    <a:pt x="122901" y="391861"/>
                    <a:pt x="134272" y="387748"/>
                    <a:pt x="134688" y="417561"/>
                  </a:cubicBezTo>
                  <a:cubicBezTo>
                    <a:pt x="138762" y="419652"/>
                    <a:pt x="139161" y="423010"/>
                    <a:pt x="139819" y="433274"/>
                  </a:cubicBezTo>
                  <a:cubicBezTo>
                    <a:pt x="139967" y="435383"/>
                    <a:pt x="142376" y="437283"/>
                    <a:pt x="142740" y="439443"/>
                  </a:cubicBezTo>
                  <a:cubicBezTo>
                    <a:pt x="143416" y="443434"/>
                    <a:pt x="144595" y="450627"/>
                    <a:pt x="143390" y="451122"/>
                  </a:cubicBezTo>
                  <a:cubicBezTo>
                    <a:pt x="129505" y="456805"/>
                    <a:pt x="152699" y="454237"/>
                    <a:pt x="103668" y="495381"/>
                  </a:cubicBezTo>
                  <a:cubicBezTo>
                    <a:pt x="107907" y="516335"/>
                    <a:pt x="82295" y="516752"/>
                    <a:pt x="28056" y="591535"/>
                  </a:cubicBezTo>
                  <a:cubicBezTo>
                    <a:pt x="38066" y="599769"/>
                    <a:pt x="41239" y="597991"/>
                    <a:pt x="42617" y="601105"/>
                  </a:cubicBezTo>
                  <a:cubicBezTo>
                    <a:pt x="55566" y="630224"/>
                    <a:pt x="85155" y="644540"/>
                    <a:pt x="103183" y="669529"/>
                  </a:cubicBezTo>
                  <a:cubicBezTo>
                    <a:pt x="138866" y="719012"/>
                    <a:pt x="236502" y="785127"/>
                    <a:pt x="173258" y="804771"/>
                  </a:cubicBezTo>
                  <a:cubicBezTo>
                    <a:pt x="165284" y="829898"/>
                    <a:pt x="121939" y="860483"/>
                    <a:pt x="0" y="1003205"/>
                  </a:cubicBezTo>
                  <a:cubicBezTo>
                    <a:pt x="39497" y="1039612"/>
                    <a:pt x="33343" y="1038058"/>
                    <a:pt x="37529" y="1040592"/>
                  </a:cubicBezTo>
                  <a:cubicBezTo>
                    <a:pt x="67448" y="1058770"/>
                    <a:pt x="101701" y="1107211"/>
                    <a:pt x="111339" y="1111141"/>
                  </a:cubicBezTo>
                  <a:cubicBezTo>
                    <a:pt x="115031" y="1112651"/>
                    <a:pt x="119443" y="1115914"/>
                    <a:pt x="120674" y="1119393"/>
                  </a:cubicBezTo>
                  <a:cubicBezTo>
                    <a:pt x="128257" y="1140841"/>
                    <a:pt x="155836" y="1139774"/>
                    <a:pt x="168395" y="1172945"/>
                  </a:cubicBezTo>
                  <a:cubicBezTo>
                    <a:pt x="197179" y="1179678"/>
                    <a:pt x="208594" y="1215035"/>
                    <a:pt x="181630" y="1233837"/>
                  </a:cubicBezTo>
                  <a:cubicBezTo>
                    <a:pt x="181405" y="1233993"/>
                    <a:pt x="151069" y="1267441"/>
                    <a:pt x="130996" y="1289949"/>
                  </a:cubicBezTo>
                  <a:cubicBezTo>
                    <a:pt x="207346" y="1289263"/>
                    <a:pt x="285628" y="1288873"/>
                    <a:pt x="365444" y="1288734"/>
                  </a:cubicBezTo>
                  <a:cubicBezTo>
                    <a:pt x="390215" y="1264656"/>
                    <a:pt x="429807" y="1227781"/>
                    <a:pt x="432225" y="1223564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5" name="Google Shape;1685;p12"/>
            <p:cNvSpPr/>
            <p:nvPr/>
          </p:nvSpPr>
          <p:spPr>
            <a:xfrm>
              <a:off x="18260692" y="2357331"/>
              <a:ext cx="435706" cy="1349365"/>
            </a:xfrm>
            <a:custGeom>
              <a:avLst/>
              <a:gdLst/>
              <a:ahLst/>
              <a:cxnLst/>
              <a:rect l="l" t="t" r="r" b="b"/>
              <a:pathLst>
                <a:path w="435706" h="1349365" extrusionOk="0">
                  <a:moveTo>
                    <a:pt x="427744" y="1253741"/>
                  </a:moveTo>
                  <a:cubicBezTo>
                    <a:pt x="426089" y="1250487"/>
                    <a:pt x="315928" y="1142221"/>
                    <a:pt x="286390" y="1116608"/>
                  </a:cubicBezTo>
                  <a:cubicBezTo>
                    <a:pt x="280428" y="1111436"/>
                    <a:pt x="264202" y="1081294"/>
                    <a:pt x="244536" y="1067854"/>
                  </a:cubicBezTo>
                  <a:cubicBezTo>
                    <a:pt x="234309" y="1060869"/>
                    <a:pt x="236649" y="1055906"/>
                    <a:pt x="240784" y="1047195"/>
                  </a:cubicBezTo>
                  <a:cubicBezTo>
                    <a:pt x="236892" y="1031239"/>
                    <a:pt x="243627" y="1011569"/>
                    <a:pt x="262148" y="1003612"/>
                  </a:cubicBezTo>
                  <a:cubicBezTo>
                    <a:pt x="288479" y="958546"/>
                    <a:pt x="354705" y="891025"/>
                    <a:pt x="359871" y="879260"/>
                  </a:cubicBezTo>
                  <a:cubicBezTo>
                    <a:pt x="361527" y="875494"/>
                    <a:pt x="370289" y="875008"/>
                    <a:pt x="371372" y="873221"/>
                  </a:cubicBezTo>
                  <a:cubicBezTo>
                    <a:pt x="374181" y="868587"/>
                    <a:pt x="401881" y="833031"/>
                    <a:pt x="423956" y="811825"/>
                  </a:cubicBezTo>
                  <a:cubicBezTo>
                    <a:pt x="413539" y="802585"/>
                    <a:pt x="360157" y="755098"/>
                    <a:pt x="352625" y="742942"/>
                  </a:cubicBezTo>
                  <a:cubicBezTo>
                    <a:pt x="329085" y="704938"/>
                    <a:pt x="295023" y="699689"/>
                    <a:pt x="288791" y="690431"/>
                  </a:cubicBezTo>
                  <a:cubicBezTo>
                    <a:pt x="277429" y="673538"/>
                    <a:pt x="262608" y="642927"/>
                    <a:pt x="274534" y="626346"/>
                  </a:cubicBezTo>
                  <a:cubicBezTo>
                    <a:pt x="280575" y="617938"/>
                    <a:pt x="276744" y="603665"/>
                    <a:pt x="290230" y="599995"/>
                  </a:cubicBezTo>
                  <a:cubicBezTo>
                    <a:pt x="293680" y="588464"/>
                    <a:pt x="304080" y="581991"/>
                    <a:pt x="310234" y="572447"/>
                  </a:cubicBezTo>
                  <a:cubicBezTo>
                    <a:pt x="342987" y="521680"/>
                    <a:pt x="362263" y="517628"/>
                    <a:pt x="363208" y="510071"/>
                  </a:cubicBezTo>
                  <a:cubicBezTo>
                    <a:pt x="365522" y="491720"/>
                    <a:pt x="385890" y="477924"/>
                    <a:pt x="402427" y="469846"/>
                  </a:cubicBezTo>
                  <a:cubicBezTo>
                    <a:pt x="399281" y="465933"/>
                    <a:pt x="349973" y="380095"/>
                    <a:pt x="336114" y="366751"/>
                  </a:cubicBezTo>
                  <a:cubicBezTo>
                    <a:pt x="316708" y="348061"/>
                    <a:pt x="320600" y="332122"/>
                    <a:pt x="311309" y="307707"/>
                  </a:cubicBezTo>
                  <a:cubicBezTo>
                    <a:pt x="308743" y="300974"/>
                    <a:pt x="311803" y="294900"/>
                    <a:pt x="321527" y="264862"/>
                  </a:cubicBezTo>
                  <a:cubicBezTo>
                    <a:pt x="338567" y="264471"/>
                    <a:pt x="383151" y="215995"/>
                    <a:pt x="391853" y="207336"/>
                  </a:cubicBezTo>
                  <a:cubicBezTo>
                    <a:pt x="436541" y="162877"/>
                    <a:pt x="442391" y="166061"/>
                    <a:pt x="430084" y="161497"/>
                  </a:cubicBezTo>
                  <a:cubicBezTo>
                    <a:pt x="418626" y="157246"/>
                    <a:pt x="433915" y="157133"/>
                    <a:pt x="376512" y="118817"/>
                  </a:cubicBezTo>
                  <a:cubicBezTo>
                    <a:pt x="362679" y="109594"/>
                    <a:pt x="299426" y="36259"/>
                    <a:pt x="287171" y="35105"/>
                  </a:cubicBezTo>
                  <a:cubicBezTo>
                    <a:pt x="278547" y="24459"/>
                    <a:pt x="268380" y="14473"/>
                    <a:pt x="264766" y="0"/>
                  </a:cubicBezTo>
                  <a:cubicBezTo>
                    <a:pt x="198358" y="1970"/>
                    <a:pt x="130935" y="3939"/>
                    <a:pt x="62846" y="5900"/>
                  </a:cubicBezTo>
                  <a:cubicBezTo>
                    <a:pt x="192793" y="140465"/>
                    <a:pt x="177435" y="124726"/>
                    <a:pt x="187931" y="142799"/>
                  </a:cubicBezTo>
                  <a:cubicBezTo>
                    <a:pt x="187628" y="145715"/>
                    <a:pt x="187160" y="145368"/>
                    <a:pt x="187446" y="146712"/>
                  </a:cubicBezTo>
                  <a:cubicBezTo>
                    <a:pt x="190661" y="161610"/>
                    <a:pt x="179221" y="161853"/>
                    <a:pt x="185270" y="170226"/>
                  </a:cubicBezTo>
                  <a:cubicBezTo>
                    <a:pt x="158315" y="186512"/>
                    <a:pt x="147161" y="199536"/>
                    <a:pt x="105272" y="242033"/>
                  </a:cubicBezTo>
                  <a:cubicBezTo>
                    <a:pt x="75223" y="272514"/>
                    <a:pt x="36324" y="284731"/>
                    <a:pt x="8000" y="323802"/>
                  </a:cubicBezTo>
                  <a:cubicBezTo>
                    <a:pt x="5469" y="327298"/>
                    <a:pt x="2886" y="330439"/>
                    <a:pt x="0" y="332929"/>
                  </a:cubicBezTo>
                  <a:cubicBezTo>
                    <a:pt x="4958" y="343793"/>
                    <a:pt x="11397" y="353927"/>
                    <a:pt x="22968" y="360070"/>
                  </a:cubicBezTo>
                  <a:cubicBezTo>
                    <a:pt x="40632" y="369458"/>
                    <a:pt x="89757" y="485290"/>
                    <a:pt x="149865" y="502088"/>
                  </a:cubicBezTo>
                  <a:cubicBezTo>
                    <a:pt x="151087" y="505030"/>
                    <a:pt x="153305" y="512075"/>
                    <a:pt x="157405" y="516170"/>
                  </a:cubicBezTo>
                  <a:cubicBezTo>
                    <a:pt x="146996" y="568560"/>
                    <a:pt x="149180" y="563249"/>
                    <a:pt x="148625" y="563345"/>
                  </a:cubicBezTo>
                  <a:cubicBezTo>
                    <a:pt x="136673" y="565401"/>
                    <a:pt x="138251" y="580525"/>
                    <a:pt x="128197" y="584238"/>
                  </a:cubicBezTo>
                  <a:cubicBezTo>
                    <a:pt x="115161" y="589054"/>
                    <a:pt x="124652" y="589323"/>
                    <a:pt x="103356" y="601956"/>
                  </a:cubicBezTo>
                  <a:cubicBezTo>
                    <a:pt x="91404" y="609045"/>
                    <a:pt x="20429" y="688227"/>
                    <a:pt x="6873" y="706144"/>
                  </a:cubicBezTo>
                  <a:cubicBezTo>
                    <a:pt x="16286" y="713728"/>
                    <a:pt x="19215" y="712105"/>
                    <a:pt x="20533" y="715064"/>
                  </a:cubicBezTo>
                  <a:cubicBezTo>
                    <a:pt x="32719" y="742491"/>
                    <a:pt x="160699" y="857733"/>
                    <a:pt x="166558" y="884839"/>
                  </a:cubicBezTo>
                  <a:cubicBezTo>
                    <a:pt x="171940" y="909732"/>
                    <a:pt x="113332" y="958199"/>
                    <a:pt x="74538" y="1011864"/>
                  </a:cubicBezTo>
                  <a:cubicBezTo>
                    <a:pt x="47947" y="1048661"/>
                    <a:pt x="41082" y="1040124"/>
                    <a:pt x="31748" y="1055646"/>
                  </a:cubicBezTo>
                  <a:cubicBezTo>
                    <a:pt x="75899" y="1113554"/>
                    <a:pt x="105064" y="1123367"/>
                    <a:pt x="119755" y="1155956"/>
                  </a:cubicBezTo>
                  <a:cubicBezTo>
                    <a:pt x="126065" y="1169943"/>
                    <a:pt x="151269" y="1173465"/>
                    <a:pt x="158870" y="1194194"/>
                  </a:cubicBezTo>
                  <a:cubicBezTo>
                    <a:pt x="161921" y="1202471"/>
                    <a:pt x="200758" y="1204302"/>
                    <a:pt x="180815" y="1231009"/>
                  </a:cubicBezTo>
                  <a:cubicBezTo>
                    <a:pt x="173483" y="1272049"/>
                    <a:pt x="153271" y="1270244"/>
                    <a:pt x="72718" y="1344733"/>
                  </a:cubicBezTo>
                  <a:cubicBezTo>
                    <a:pt x="163021" y="1346251"/>
                    <a:pt x="252337" y="1347813"/>
                    <a:pt x="340119" y="1349366"/>
                  </a:cubicBezTo>
                  <a:cubicBezTo>
                    <a:pt x="385396" y="1299519"/>
                    <a:pt x="402713" y="1273897"/>
                    <a:pt x="427744" y="1253741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6" name="Google Shape;1686;p12"/>
            <p:cNvSpPr/>
            <p:nvPr/>
          </p:nvSpPr>
          <p:spPr>
            <a:xfrm>
              <a:off x="15742012" y="2414727"/>
              <a:ext cx="387581" cy="1314867"/>
            </a:xfrm>
            <a:custGeom>
              <a:avLst/>
              <a:gdLst/>
              <a:ahLst/>
              <a:cxnLst/>
              <a:rect l="l" t="t" r="r" b="b"/>
              <a:pathLst>
                <a:path w="387581" h="1314867" extrusionOk="0">
                  <a:moveTo>
                    <a:pt x="340212" y="1227217"/>
                  </a:moveTo>
                  <a:cubicBezTo>
                    <a:pt x="342284" y="1223599"/>
                    <a:pt x="351003" y="1224128"/>
                    <a:pt x="352286" y="1222445"/>
                  </a:cubicBezTo>
                  <a:cubicBezTo>
                    <a:pt x="362461" y="1209117"/>
                    <a:pt x="376606" y="1199721"/>
                    <a:pt x="387362" y="1187018"/>
                  </a:cubicBezTo>
                  <a:cubicBezTo>
                    <a:pt x="366474" y="1160199"/>
                    <a:pt x="366049" y="1172615"/>
                    <a:pt x="364619" y="1167747"/>
                  </a:cubicBezTo>
                  <a:cubicBezTo>
                    <a:pt x="357807" y="1144694"/>
                    <a:pt x="321032" y="1127853"/>
                    <a:pt x="318891" y="1120278"/>
                  </a:cubicBezTo>
                  <a:cubicBezTo>
                    <a:pt x="311429" y="1093918"/>
                    <a:pt x="270485" y="1062553"/>
                    <a:pt x="260656" y="1049347"/>
                  </a:cubicBezTo>
                  <a:cubicBezTo>
                    <a:pt x="252622" y="1038544"/>
                    <a:pt x="246953" y="1025521"/>
                    <a:pt x="233927" y="1019170"/>
                  </a:cubicBezTo>
                  <a:cubicBezTo>
                    <a:pt x="201702" y="950642"/>
                    <a:pt x="204987" y="969192"/>
                    <a:pt x="239543" y="923111"/>
                  </a:cubicBezTo>
                  <a:cubicBezTo>
                    <a:pt x="271854" y="880032"/>
                    <a:pt x="258975" y="891103"/>
                    <a:pt x="263707" y="887476"/>
                  </a:cubicBezTo>
                  <a:cubicBezTo>
                    <a:pt x="274714" y="879025"/>
                    <a:pt x="281059" y="867112"/>
                    <a:pt x="288903" y="856102"/>
                  </a:cubicBezTo>
                  <a:cubicBezTo>
                    <a:pt x="300352" y="840041"/>
                    <a:pt x="318267" y="829916"/>
                    <a:pt x="333105" y="806116"/>
                  </a:cubicBezTo>
                  <a:cubicBezTo>
                    <a:pt x="354089" y="772433"/>
                    <a:pt x="365876" y="773770"/>
                    <a:pt x="369369" y="766611"/>
                  </a:cubicBezTo>
                  <a:cubicBezTo>
                    <a:pt x="385083" y="734395"/>
                    <a:pt x="397069" y="755783"/>
                    <a:pt x="377135" y="736235"/>
                  </a:cubicBezTo>
                  <a:cubicBezTo>
                    <a:pt x="349330" y="708973"/>
                    <a:pt x="296027" y="655968"/>
                    <a:pt x="266247" y="630129"/>
                  </a:cubicBezTo>
                  <a:cubicBezTo>
                    <a:pt x="256617" y="621773"/>
                    <a:pt x="257961" y="609218"/>
                    <a:pt x="233120" y="595292"/>
                  </a:cubicBezTo>
                  <a:cubicBezTo>
                    <a:pt x="226282" y="576342"/>
                    <a:pt x="234204" y="587197"/>
                    <a:pt x="224020" y="569618"/>
                  </a:cubicBezTo>
                  <a:cubicBezTo>
                    <a:pt x="215136" y="554287"/>
                    <a:pt x="219071" y="531207"/>
                    <a:pt x="236709" y="519979"/>
                  </a:cubicBezTo>
                  <a:cubicBezTo>
                    <a:pt x="240635" y="513151"/>
                    <a:pt x="266845" y="473803"/>
                    <a:pt x="281310" y="461091"/>
                  </a:cubicBezTo>
                  <a:cubicBezTo>
                    <a:pt x="296998" y="447313"/>
                    <a:pt x="319862" y="414949"/>
                    <a:pt x="320443" y="414828"/>
                  </a:cubicBezTo>
                  <a:cubicBezTo>
                    <a:pt x="337240" y="411348"/>
                    <a:pt x="339138" y="391184"/>
                    <a:pt x="353647" y="385154"/>
                  </a:cubicBezTo>
                  <a:cubicBezTo>
                    <a:pt x="358431" y="383158"/>
                    <a:pt x="361421" y="379930"/>
                    <a:pt x="361794" y="374273"/>
                  </a:cubicBezTo>
                  <a:cubicBezTo>
                    <a:pt x="362513" y="363419"/>
                    <a:pt x="370582" y="375488"/>
                    <a:pt x="374041" y="358586"/>
                  </a:cubicBezTo>
                  <a:cubicBezTo>
                    <a:pt x="352520" y="339081"/>
                    <a:pt x="353725" y="339472"/>
                    <a:pt x="338462" y="322422"/>
                  </a:cubicBezTo>
                  <a:cubicBezTo>
                    <a:pt x="325366" y="307785"/>
                    <a:pt x="204597" y="272028"/>
                    <a:pt x="260613" y="196811"/>
                  </a:cubicBezTo>
                  <a:cubicBezTo>
                    <a:pt x="270545" y="183475"/>
                    <a:pt x="266047" y="171311"/>
                    <a:pt x="278441" y="168699"/>
                  </a:cubicBezTo>
                  <a:cubicBezTo>
                    <a:pt x="279022" y="168586"/>
                    <a:pt x="301981" y="126687"/>
                    <a:pt x="305136" y="125099"/>
                  </a:cubicBezTo>
                  <a:cubicBezTo>
                    <a:pt x="325478" y="114895"/>
                    <a:pt x="335316" y="92796"/>
                    <a:pt x="344269" y="85508"/>
                  </a:cubicBezTo>
                  <a:cubicBezTo>
                    <a:pt x="343723" y="85057"/>
                    <a:pt x="275633" y="27739"/>
                    <a:pt x="254320" y="9796"/>
                  </a:cubicBezTo>
                  <a:cubicBezTo>
                    <a:pt x="206772" y="8902"/>
                    <a:pt x="146388" y="2551"/>
                    <a:pt x="86757" y="0"/>
                  </a:cubicBezTo>
                  <a:cubicBezTo>
                    <a:pt x="122692" y="37136"/>
                    <a:pt x="200835" y="81560"/>
                    <a:pt x="191891" y="118878"/>
                  </a:cubicBezTo>
                  <a:cubicBezTo>
                    <a:pt x="196458" y="155814"/>
                    <a:pt x="116599" y="197184"/>
                    <a:pt x="113114" y="202572"/>
                  </a:cubicBezTo>
                  <a:cubicBezTo>
                    <a:pt x="98501" y="225140"/>
                    <a:pt x="75395" y="241513"/>
                    <a:pt x="65696" y="267725"/>
                  </a:cubicBezTo>
                  <a:cubicBezTo>
                    <a:pt x="65514" y="268219"/>
                    <a:pt x="64985" y="268653"/>
                    <a:pt x="64639" y="269122"/>
                  </a:cubicBezTo>
                  <a:cubicBezTo>
                    <a:pt x="70272" y="274033"/>
                    <a:pt x="63798" y="299507"/>
                    <a:pt x="74277" y="313980"/>
                  </a:cubicBezTo>
                  <a:cubicBezTo>
                    <a:pt x="108477" y="361232"/>
                    <a:pt x="132044" y="391106"/>
                    <a:pt x="138709" y="430593"/>
                  </a:cubicBezTo>
                  <a:cubicBezTo>
                    <a:pt x="139359" y="434463"/>
                    <a:pt x="140511" y="441448"/>
                    <a:pt x="139333" y="441925"/>
                  </a:cubicBezTo>
                  <a:cubicBezTo>
                    <a:pt x="125794" y="447469"/>
                    <a:pt x="148373" y="444953"/>
                    <a:pt x="100772" y="484900"/>
                  </a:cubicBezTo>
                  <a:cubicBezTo>
                    <a:pt x="104863" y="505142"/>
                    <a:pt x="79668" y="506131"/>
                    <a:pt x="27361" y="578251"/>
                  </a:cubicBezTo>
                  <a:cubicBezTo>
                    <a:pt x="37086" y="586251"/>
                    <a:pt x="40145" y="584524"/>
                    <a:pt x="41497" y="587544"/>
                  </a:cubicBezTo>
                  <a:cubicBezTo>
                    <a:pt x="47530" y="601132"/>
                    <a:pt x="159787" y="718578"/>
                    <a:pt x="175501" y="736295"/>
                  </a:cubicBezTo>
                  <a:cubicBezTo>
                    <a:pt x="197256" y="760841"/>
                    <a:pt x="187410" y="779366"/>
                    <a:pt x="168342" y="785283"/>
                  </a:cubicBezTo>
                  <a:cubicBezTo>
                    <a:pt x="163999" y="798992"/>
                    <a:pt x="160559" y="796442"/>
                    <a:pt x="147462" y="815443"/>
                  </a:cubicBezTo>
                  <a:cubicBezTo>
                    <a:pt x="125222" y="847729"/>
                    <a:pt x="103944" y="853117"/>
                    <a:pt x="103138" y="858011"/>
                  </a:cubicBezTo>
                  <a:cubicBezTo>
                    <a:pt x="101457" y="868197"/>
                    <a:pt x="26798" y="941184"/>
                    <a:pt x="15002" y="962563"/>
                  </a:cubicBezTo>
                  <a:cubicBezTo>
                    <a:pt x="-1995" y="993357"/>
                    <a:pt x="-13158" y="957271"/>
                    <a:pt x="30715" y="1007916"/>
                  </a:cubicBezTo>
                  <a:cubicBezTo>
                    <a:pt x="32605" y="1010094"/>
                    <a:pt x="34208" y="1012810"/>
                    <a:pt x="36566" y="1014250"/>
                  </a:cubicBezTo>
                  <a:cubicBezTo>
                    <a:pt x="65618" y="1031898"/>
                    <a:pt x="98874" y="1078934"/>
                    <a:pt x="108226" y="1082743"/>
                  </a:cubicBezTo>
                  <a:cubicBezTo>
                    <a:pt x="111814" y="1084209"/>
                    <a:pt x="116087" y="1087376"/>
                    <a:pt x="117283" y="1090760"/>
                  </a:cubicBezTo>
                  <a:cubicBezTo>
                    <a:pt x="124642" y="1111584"/>
                    <a:pt x="151423" y="1110543"/>
                    <a:pt x="163618" y="1142759"/>
                  </a:cubicBezTo>
                  <a:cubicBezTo>
                    <a:pt x="191561" y="1149301"/>
                    <a:pt x="202647" y="1183617"/>
                    <a:pt x="176463" y="1201881"/>
                  </a:cubicBezTo>
                  <a:cubicBezTo>
                    <a:pt x="174270" y="1203408"/>
                    <a:pt x="102064" y="1286261"/>
                    <a:pt x="75395" y="1314868"/>
                  </a:cubicBezTo>
                  <a:cubicBezTo>
                    <a:pt x="132477" y="1308759"/>
                    <a:pt x="196554" y="1303484"/>
                    <a:pt x="266723" y="1298938"/>
                  </a:cubicBezTo>
                  <a:cubicBezTo>
                    <a:pt x="298142" y="1267546"/>
                    <a:pt x="336243" y="1234123"/>
                    <a:pt x="340212" y="1227217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7" name="Google Shape;1687;p12"/>
            <p:cNvSpPr/>
            <p:nvPr/>
          </p:nvSpPr>
          <p:spPr>
            <a:xfrm>
              <a:off x="19518015" y="3204705"/>
              <a:ext cx="341555" cy="518799"/>
            </a:xfrm>
            <a:custGeom>
              <a:avLst/>
              <a:gdLst/>
              <a:ahLst/>
              <a:cxnLst/>
              <a:rect l="l" t="t" r="r" b="b"/>
              <a:pathLst>
                <a:path w="341555" h="518799" extrusionOk="0">
                  <a:moveTo>
                    <a:pt x="165529" y="304826"/>
                  </a:moveTo>
                  <a:cubicBezTo>
                    <a:pt x="352628" y="197280"/>
                    <a:pt x="334635" y="212065"/>
                    <a:pt x="280690" y="132882"/>
                  </a:cubicBezTo>
                  <a:cubicBezTo>
                    <a:pt x="246143" y="85109"/>
                    <a:pt x="206439" y="41943"/>
                    <a:pt x="165347" y="0"/>
                  </a:cubicBezTo>
                  <a:cubicBezTo>
                    <a:pt x="156897" y="12815"/>
                    <a:pt x="136121" y="45986"/>
                    <a:pt x="107147" y="63643"/>
                  </a:cubicBezTo>
                  <a:cubicBezTo>
                    <a:pt x="98601" y="68849"/>
                    <a:pt x="105847" y="75139"/>
                    <a:pt x="88487" y="87243"/>
                  </a:cubicBezTo>
                  <a:cubicBezTo>
                    <a:pt x="84864" y="89777"/>
                    <a:pt x="4129" y="183302"/>
                    <a:pt x="3600" y="183866"/>
                  </a:cubicBezTo>
                  <a:cubicBezTo>
                    <a:pt x="-2632" y="190625"/>
                    <a:pt x="-2692" y="184325"/>
                    <a:pt x="19175" y="205115"/>
                  </a:cubicBezTo>
                  <a:cubicBezTo>
                    <a:pt x="25415" y="211041"/>
                    <a:pt x="32921" y="222312"/>
                    <a:pt x="36128" y="224255"/>
                  </a:cubicBezTo>
                  <a:cubicBezTo>
                    <a:pt x="65180" y="241903"/>
                    <a:pt x="98437" y="288939"/>
                    <a:pt x="107788" y="292748"/>
                  </a:cubicBezTo>
                  <a:cubicBezTo>
                    <a:pt x="111377" y="294215"/>
                    <a:pt x="115658" y="297381"/>
                    <a:pt x="116846" y="300765"/>
                  </a:cubicBezTo>
                  <a:cubicBezTo>
                    <a:pt x="124100" y="321277"/>
                    <a:pt x="150951" y="320461"/>
                    <a:pt x="163181" y="352764"/>
                  </a:cubicBezTo>
                  <a:cubicBezTo>
                    <a:pt x="191124" y="359306"/>
                    <a:pt x="202209" y="393622"/>
                    <a:pt x="176025" y="411878"/>
                  </a:cubicBezTo>
                  <a:cubicBezTo>
                    <a:pt x="173980" y="413301"/>
                    <a:pt x="96868" y="501299"/>
                    <a:pt x="82211" y="517793"/>
                  </a:cubicBezTo>
                  <a:cubicBezTo>
                    <a:pt x="142743" y="518339"/>
                    <a:pt x="199773" y="518695"/>
                    <a:pt x="252721" y="518799"/>
                  </a:cubicBezTo>
                  <a:cubicBezTo>
                    <a:pt x="428206" y="476119"/>
                    <a:pt x="314103" y="408060"/>
                    <a:pt x="165529" y="304826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8" name="Google Shape;1688;p12"/>
            <p:cNvSpPr/>
            <p:nvPr/>
          </p:nvSpPr>
          <p:spPr>
            <a:xfrm>
              <a:off x="17207968" y="2388689"/>
              <a:ext cx="283476" cy="1301653"/>
            </a:xfrm>
            <a:custGeom>
              <a:avLst/>
              <a:gdLst/>
              <a:ahLst/>
              <a:cxnLst/>
              <a:rect l="l" t="t" r="r" b="b"/>
              <a:pathLst>
                <a:path w="283476" h="1301653" extrusionOk="0">
                  <a:moveTo>
                    <a:pt x="273638" y="1227026"/>
                  </a:moveTo>
                  <a:cubicBezTo>
                    <a:pt x="279549" y="1206940"/>
                    <a:pt x="290825" y="1196823"/>
                    <a:pt x="266852" y="1186706"/>
                  </a:cubicBezTo>
                  <a:cubicBezTo>
                    <a:pt x="239221" y="1175045"/>
                    <a:pt x="271758" y="1184702"/>
                    <a:pt x="224010" y="1150533"/>
                  </a:cubicBezTo>
                  <a:cubicBezTo>
                    <a:pt x="205523" y="1137301"/>
                    <a:pt x="218888" y="1133588"/>
                    <a:pt x="182173" y="1100079"/>
                  </a:cubicBezTo>
                  <a:cubicBezTo>
                    <a:pt x="161433" y="1081146"/>
                    <a:pt x="141732" y="1061034"/>
                    <a:pt x="122578" y="1035915"/>
                  </a:cubicBezTo>
                  <a:cubicBezTo>
                    <a:pt x="124892" y="1032072"/>
                    <a:pt x="127717" y="1028237"/>
                    <a:pt x="131280" y="1026119"/>
                  </a:cubicBezTo>
                  <a:cubicBezTo>
                    <a:pt x="165567" y="1005686"/>
                    <a:pt x="171157" y="971032"/>
                    <a:pt x="232877" y="915406"/>
                  </a:cubicBezTo>
                  <a:cubicBezTo>
                    <a:pt x="237383" y="908508"/>
                    <a:pt x="249431" y="892969"/>
                    <a:pt x="252083" y="883372"/>
                  </a:cubicBezTo>
                  <a:cubicBezTo>
                    <a:pt x="289317" y="853872"/>
                    <a:pt x="211763" y="809274"/>
                    <a:pt x="171582" y="753562"/>
                  </a:cubicBezTo>
                  <a:cubicBezTo>
                    <a:pt x="153554" y="728565"/>
                    <a:pt x="123964" y="714248"/>
                    <a:pt x="111015" y="685138"/>
                  </a:cubicBezTo>
                  <a:cubicBezTo>
                    <a:pt x="110573" y="684149"/>
                    <a:pt x="109386" y="683203"/>
                    <a:pt x="108337" y="682813"/>
                  </a:cubicBezTo>
                  <a:cubicBezTo>
                    <a:pt x="77881" y="671464"/>
                    <a:pt x="132909" y="649295"/>
                    <a:pt x="140354" y="623604"/>
                  </a:cubicBezTo>
                  <a:cubicBezTo>
                    <a:pt x="140536" y="623005"/>
                    <a:pt x="202455" y="557592"/>
                    <a:pt x="221912" y="550399"/>
                  </a:cubicBezTo>
                  <a:cubicBezTo>
                    <a:pt x="232270" y="546573"/>
                    <a:pt x="230640" y="530999"/>
                    <a:pt x="242948" y="528882"/>
                  </a:cubicBezTo>
                  <a:cubicBezTo>
                    <a:pt x="243581" y="528777"/>
                    <a:pt x="243286" y="524326"/>
                    <a:pt x="243745" y="521958"/>
                  </a:cubicBezTo>
                  <a:cubicBezTo>
                    <a:pt x="253773" y="470158"/>
                    <a:pt x="254588" y="490757"/>
                    <a:pt x="244222" y="465785"/>
                  </a:cubicBezTo>
                  <a:cubicBezTo>
                    <a:pt x="192349" y="451278"/>
                    <a:pt x="145034" y="357198"/>
                    <a:pt x="114708" y="320878"/>
                  </a:cubicBezTo>
                  <a:cubicBezTo>
                    <a:pt x="111310" y="316800"/>
                    <a:pt x="100866" y="315680"/>
                    <a:pt x="89859" y="291559"/>
                  </a:cubicBezTo>
                  <a:cubicBezTo>
                    <a:pt x="97824" y="284670"/>
                    <a:pt x="102002" y="274952"/>
                    <a:pt x="108970" y="267742"/>
                  </a:cubicBezTo>
                  <a:cubicBezTo>
                    <a:pt x="138456" y="237209"/>
                    <a:pt x="176947" y="225600"/>
                    <a:pt x="229158" y="167076"/>
                  </a:cubicBezTo>
                  <a:cubicBezTo>
                    <a:pt x="244152" y="150270"/>
                    <a:pt x="260950" y="135893"/>
                    <a:pt x="280676" y="123980"/>
                  </a:cubicBezTo>
                  <a:cubicBezTo>
                    <a:pt x="274444" y="115338"/>
                    <a:pt x="286483" y="115251"/>
                    <a:pt x="282739" y="99191"/>
                  </a:cubicBezTo>
                  <a:cubicBezTo>
                    <a:pt x="286154" y="86723"/>
                    <a:pt x="249309" y="54610"/>
                    <a:pt x="237574" y="42385"/>
                  </a:cubicBezTo>
                  <a:cubicBezTo>
                    <a:pt x="213679" y="17492"/>
                    <a:pt x="203451" y="6186"/>
                    <a:pt x="198268" y="0"/>
                  </a:cubicBezTo>
                  <a:cubicBezTo>
                    <a:pt x="163183" y="937"/>
                    <a:pt x="128350" y="1865"/>
                    <a:pt x="93837" y="2785"/>
                  </a:cubicBezTo>
                  <a:cubicBezTo>
                    <a:pt x="106682" y="15227"/>
                    <a:pt x="111102" y="27071"/>
                    <a:pt x="123505" y="38663"/>
                  </a:cubicBezTo>
                  <a:cubicBezTo>
                    <a:pt x="227745" y="136170"/>
                    <a:pt x="184340" y="66645"/>
                    <a:pt x="91722" y="191848"/>
                  </a:cubicBezTo>
                  <a:cubicBezTo>
                    <a:pt x="82760" y="203952"/>
                    <a:pt x="50154" y="216863"/>
                    <a:pt x="41253" y="229010"/>
                  </a:cubicBezTo>
                  <a:cubicBezTo>
                    <a:pt x="32491" y="240975"/>
                    <a:pt x="26103" y="250025"/>
                    <a:pt x="18233" y="253426"/>
                  </a:cubicBezTo>
                  <a:cubicBezTo>
                    <a:pt x="292" y="261183"/>
                    <a:pt x="2849" y="284688"/>
                    <a:pt x="2017" y="286657"/>
                  </a:cubicBezTo>
                  <a:cubicBezTo>
                    <a:pt x="-3019" y="298561"/>
                    <a:pt x="2121" y="308887"/>
                    <a:pt x="9237" y="316392"/>
                  </a:cubicBezTo>
                  <a:cubicBezTo>
                    <a:pt x="25912" y="334005"/>
                    <a:pt x="29362" y="350795"/>
                    <a:pt x="50302" y="364807"/>
                  </a:cubicBezTo>
                  <a:cubicBezTo>
                    <a:pt x="58666" y="370404"/>
                    <a:pt x="79406" y="415678"/>
                    <a:pt x="86505" y="423782"/>
                  </a:cubicBezTo>
                  <a:cubicBezTo>
                    <a:pt x="93984" y="432320"/>
                    <a:pt x="104593" y="438333"/>
                    <a:pt x="111267" y="447348"/>
                  </a:cubicBezTo>
                  <a:cubicBezTo>
                    <a:pt x="147756" y="496657"/>
                    <a:pt x="118166" y="456510"/>
                    <a:pt x="157975" y="493464"/>
                  </a:cubicBezTo>
                  <a:cubicBezTo>
                    <a:pt x="147253" y="505082"/>
                    <a:pt x="137797" y="517836"/>
                    <a:pt x="127726" y="529888"/>
                  </a:cubicBezTo>
                  <a:cubicBezTo>
                    <a:pt x="92546" y="571969"/>
                    <a:pt x="80126" y="570720"/>
                    <a:pt x="75948" y="582503"/>
                  </a:cubicBezTo>
                  <a:cubicBezTo>
                    <a:pt x="68520" y="603509"/>
                    <a:pt x="34874" y="634372"/>
                    <a:pt x="29206" y="660358"/>
                  </a:cubicBezTo>
                  <a:cubicBezTo>
                    <a:pt x="22801" y="669564"/>
                    <a:pt x="13839" y="669963"/>
                    <a:pt x="15798" y="693962"/>
                  </a:cubicBezTo>
                  <a:cubicBezTo>
                    <a:pt x="17332" y="712860"/>
                    <a:pt x="35715" y="739254"/>
                    <a:pt x="43203" y="742872"/>
                  </a:cubicBezTo>
                  <a:cubicBezTo>
                    <a:pt x="80966" y="761128"/>
                    <a:pt x="83653" y="781709"/>
                    <a:pt x="102010" y="798888"/>
                  </a:cubicBezTo>
                  <a:cubicBezTo>
                    <a:pt x="198580" y="889212"/>
                    <a:pt x="168687" y="850635"/>
                    <a:pt x="150521" y="876986"/>
                  </a:cubicBezTo>
                  <a:cubicBezTo>
                    <a:pt x="32707" y="1048019"/>
                    <a:pt x="-5827" y="1039698"/>
                    <a:pt x="67385" y="1103298"/>
                  </a:cubicBezTo>
                  <a:cubicBezTo>
                    <a:pt x="151535" y="1176684"/>
                    <a:pt x="170793" y="1202732"/>
                    <a:pt x="182009" y="1212970"/>
                  </a:cubicBezTo>
                  <a:cubicBezTo>
                    <a:pt x="187686" y="1218141"/>
                    <a:pt x="181211" y="1205751"/>
                    <a:pt x="93976" y="1301020"/>
                  </a:cubicBezTo>
                  <a:cubicBezTo>
                    <a:pt x="129945" y="1301193"/>
                    <a:pt x="166087" y="1301402"/>
                    <a:pt x="202385" y="1301653"/>
                  </a:cubicBezTo>
                  <a:cubicBezTo>
                    <a:pt x="209024" y="1295640"/>
                    <a:pt x="217431" y="1287805"/>
                    <a:pt x="229297" y="1277628"/>
                  </a:cubicBezTo>
                  <a:cubicBezTo>
                    <a:pt x="249396" y="1260370"/>
                    <a:pt x="266167" y="1252431"/>
                    <a:pt x="273638" y="1227026"/>
                  </a:cubicBezTo>
                  <a:close/>
                </a:path>
              </a:pathLst>
            </a:custGeom>
            <a:solidFill>
              <a:srgbClr val="F6CA6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9" name="Google Shape;1689;p12"/>
            <p:cNvSpPr/>
            <p:nvPr/>
          </p:nvSpPr>
          <p:spPr>
            <a:xfrm>
              <a:off x="15953602" y="2422415"/>
              <a:ext cx="280253" cy="1291241"/>
            </a:xfrm>
            <a:custGeom>
              <a:avLst/>
              <a:gdLst/>
              <a:ahLst/>
              <a:cxnLst/>
              <a:rect l="l" t="t" r="r" b="b"/>
              <a:pathLst>
                <a:path w="280253" h="1291241" extrusionOk="0">
                  <a:moveTo>
                    <a:pt x="206558" y="1267199"/>
                  </a:moveTo>
                  <a:cubicBezTo>
                    <a:pt x="280542" y="1232423"/>
                    <a:pt x="310140" y="1145874"/>
                    <a:pt x="241834" y="1123202"/>
                  </a:cubicBezTo>
                  <a:cubicBezTo>
                    <a:pt x="239130" y="1122300"/>
                    <a:pt x="236790" y="1119992"/>
                    <a:pt x="234571" y="1118031"/>
                  </a:cubicBezTo>
                  <a:cubicBezTo>
                    <a:pt x="164852" y="1056401"/>
                    <a:pt x="166733" y="1045113"/>
                    <a:pt x="162919" y="1041191"/>
                  </a:cubicBezTo>
                  <a:cubicBezTo>
                    <a:pt x="88320" y="964203"/>
                    <a:pt x="86032" y="966841"/>
                    <a:pt x="96286" y="954607"/>
                  </a:cubicBezTo>
                  <a:cubicBezTo>
                    <a:pt x="96771" y="954034"/>
                    <a:pt x="171517" y="856666"/>
                    <a:pt x="209835" y="828623"/>
                  </a:cubicBezTo>
                  <a:cubicBezTo>
                    <a:pt x="227698" y="815547"/>
                    <a:pt x="256213" y="771514"/>
                    <a:pt x="256586" y="770308"/>
                  </a:cubicBezTo>
                  <a:cubicBezTo>
                    <a:pt x="269162" y="760330"/>
                    <a:pt x="286297" y="757284"/>
                    <a:pt x="263060" y="709363"/>
                  </a:cubicBezTo>
                  <a:cubicBezTo>
                    <a:pt x="257452" y="697806"/>
                    <a:pt x="226484" y="684592"/>
                    <a:pt x="220738" y="668332"/>
                  </a:cubicBezTo>
                  <a:cubicBezTo>
                    <a:pt x="219507" y="664844"/>
                    <a:pt x="215104" y="661590"/>
                    <a:pt x="211412" y="660080"/>
                  </a:cubicBezTo>
                  <a:cubicBezTo>
                    <a:pt x="201774" y="656158"/>
                    <a:pt x="167521" y="607708"/>
                    <a:pt x="137602" y="589531"/>
                  </a:cubicBezTo>
                  <a:cubicBezTo>
                    <a:pt x="135167" y="588047"/>
                    <a:pt x="133520" y="585253"/>
                    <a:pt x="131570" y="583015"/>
                  </a:cubicBezTo>
                  <a:cubicBezTo>
                    <a:pt x="88303" y="533072"/>
                    <a:pt x="77356" y="575440"/>
                    <a:pt x="213449" y="421292"/>
                  </a:cubicBezTo>
                  <a:cubicBezTo>
                    <a:pt x="283324" y="342153"/>
                    <a:pt x="253751" y="345467"/>
                    <a:pt x="203794" y="278085"/>
                  </a:cubicBezTo>
                  <a:cubicBezTo>
                    <a:pt x="185289" y="253122"/>
                    <a:pt x="158291" y="272393"/>
                    <a:pt x="124757" y="202998"/>
                  </a:cubicBezTo>
                  <a:cubicBezTo>
                    <a:pt x="166308" y="144248"/>
                    <a:pt x="221050" y="113603"/>
                    <a:pt x="235004" y="79478"/>
                  </a:cubicBezTo>
                  <a:cubicBezTo>
                    <a:pt x="233202" y="64389"/>
                    <a:pt x="180462" y="32286"/>
                    <a:pt x="143245" y="0"/>
                  </a:cubicBezTo>
                  <a:cubicBezTo>
                    <a:pt x="98886" y="1093"/>
                    <a:pt x="74687" y="1683"/>
                    <a:pt x="74635" y="1683"/>
                  </a:cubicBezTo>
                  <a:cubicBezTo>
                    <a:pt x="64884" y="2230"/>
                    <a:pt x="54172" y="2325"/>
                    <a:pt x="42740" y="2108"/>
                  </a:cubicBezTo>
                  <a:cubicBezTo>
                    <a:pt x="64044" y="20052"/>
                    <a:pt x="132142" y="77369"/>
                    <a:pt x="132688" y="77820"/>
                  </a:cubicBezTo>
                  <a:cubicBezTo>
                    <a:pt x="123735" y="85100"/>
                    <a:pt x="113889" y="107208"/>
                    <a:pt x="93555" y="117412"/>
                  </a:cubicBezTo>
                  <a:cubicBezTo>
                    <a:pt x="90401" y="118999"/>
                    <a:pt x="67441" y="160899"/>
                    <a:pt x="66860" y="161011"/>
                  </a:cubicBezTo>
                  <a:cubicBezTo>
                    <a:pt x="54475" y="163623"/>
                    <a:pt x="58965" y="175788"/>
                    <a:pt x="49032" y="189124"/>
                  </a:cubicBezTo>
                  <a:cubicBezTo>
                    <a:pt x="-6984" y="264341"/>
                    <a:pt x="113776" y="300097"/>
                    <a:pt x="126881" y="314735"/>
                  </a:cubicBezTo>
                  <a:cubicBezTo>
                    <a:pt x="142144" y="331793"/>
                    <a:pt x="140939" y="331394"/>
                    <a:pt x="162460" y="350899"/>
                  </a:cubicBezTo>
                  <a:cubicBezTo>
                    <a:pt x="159010" y="367801"/>
                    <a:pt x="150932" y="355731"/>
                    <a:pt x="150213" y="366586"/>
                  </a:cubicBezTo>
                  <a:cubicBezTo>
                    <a:pt x="149849" y="372234"/>
                    <a:pt x="146850" y="375471"/>
                    <a:pt x="142066" y="377466"/>
                  </a:cubicBezTo>
                  <a:cubicBezTo>
                    <a:pt x="127557" y="383497"/>
                    <a:pt x="125659" y="403661"/>
                    <a:pt x="108862" y="407140"/>
                  </a:cubicBezTo>
                  <a:cubicBezTo>
                    <a:pt x="108281" y="407253"/>
                    <a:pt x="85417" y="439625"/>
                    <a:pt x="69729" y="453404"/>
                  </a:cubicBezTo>
                  <a:cubicBezTo>
                    <a:pt x="55255" y="466115"/>
                    <a:pt x="29054" y="505463"/>
                    <a:pt x="25128" y="512292"/>
                  </a:cubicBezTo>
                  <a:cubicBezTo>
                    <a:pt x="7490" y="523519"/>
                    <a:pt x="3564" y="546599"/>
                    <a:pt x="12439" y="561931"/>
                  </a:cubicBezTo>
                  <a:cubicBezTo>
                    <a:pt x="22623" y="579518"/>
                    <a:pt x="14701" y="568655"/>
                    <a:pt x="21540" y="587605"/>
                  </a:cubicBezTo>
                  <a:cubicBezTo>
                    <a:pt x="46371" y="601531"/>
                    <a:pt x="45036" y="614094"/>
                    <a:pt x="54666" y="622441"/>
                  </a:cubicBezTo>
                  <a:cubicBezTo>
                    <a:pt x="84438" y="648280"/>
                    <a:pt x="137750" y="701285"/>
                    <a:pt x="165554" y="728547"/>
                  </a:cubicBezTo>
                  <a:cubicBezTo>
                    <a:pt x="185489" y="748087"/>
                    <a:pt x="173502" y="726708"/>
                    <a:pt x="157788" y="758924"/>
                  </a:cubicBezTo>
                  <a:cubicBezTo>
                    <a:pt x="154295" y="766082"/>
                    <a:pt x="142508" y="764755"/>
                    <a:pt x="121525" y="798428"/>
                  </a:cubicBezTo>
                  <a:cubicBezTo>
                    <a:pt x="106686" y="822228"/>
                    <a:pt x="88771" y="832363"/>
                    <a:pt x="77322" y="848414"/>
                  </a:cubicBezTo>
                  <a:cubicBezTo>
                    <a:pt x="69478" y="859425"/>
                    <a:pt x="63134" y="871338"/>
                    <a:pt x="52126" y="879789"/>
                  </a:cubicBezTo>
                  <a:cubicBezTo>
                    <a:pt x="47394" y="883416"/>
                    <a:pt x="60282" y="872344"/>
                    <a:pt x="27962" y="915424"/>
                  </a:cubicBezTo>
                  <a:cubicBezTo>
                    <a:pt x="-6594" y="961505"/>
                    <a:pt x="-9879" y="942963"/>
                    <a:pt x="22346" y="1011482"/>
                  </a:cubicBezTo>
                  <a:cubicBezTo>
                    <a:pt x="35373" y="1017833"/>
                    <a:pt x="41032" y="1030857"/>
                    <a:pt x="49075" y="1041659"/>
                  </a:cubicBezTo>
                  <a:cubicBezTo>
                    <a:pt x="58895" y="1054874"/>
                    <a:pt x="99848" y="1086231"/>
                    <a:pt x="107310" y="1112590"/>
                  </a:cubicBezTo>
                  <a:cubicBezTo>
                    <a:pt x="109451" y="1120165"/>
                    <a:pt x="146226" y="1136998"/>
                    <a:pt x="153039" y="1160060"/>
                  </a:cubicBezTo>
                  <a:cubicBezTo>
                    <a:pt x="154469" y="1164928"/>
                    <a:pt x="154893" y="1152520"/>
                    <a:pt x="175781" y="1179331"/>
                  </a:cubicBezTo>
                  <a:cubicBezTo>
                    <a:pt x="165025" y="1192042"/>
                    <a:pt x="150880" y="1201430"/>
                    <a:pt x="140705" y="1214757"/>
                  </a:cubicBezTo>
                  <a:cubicBezTo>
                    <a:pt x="139422" y="1216440"/>
                    <a:pt x="130703" y="1215911"/>
                    <a:pt x="128632" y="1219529"/>
                  </a:cubicBezTo>
                  <a:cubicBezTo>
                    <a:pt x="124662" y="1226436"/>
                    <a:pt x="86552" y="1259858"/>
                    <a:pt x="55151" y="1291241"/>
                  </a:cubicBezTo>
                  <a:cubicBezTo>
                    <a:pt x="98929" y="1288404"/>
                    <a:pt x="145065" y="1285862"/>
                    <a:pt x="193332" y="1283580"/>
                  </a:cubicBezTo>
                  <a:cubicBezTo>
                    <a:pt x="201948" y="1276127"/>
                    <a:pt x="199044" y="1270739"/>
                    <a:pt x="206558" y="1267199"/>
                  </a:cubicBezTo>
                  <a:close/>
                </a:path>
              </a:pathLst>
            </a:custGeom>
            <a:solidFill>
              <a:srgbClr val="F6CA6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0" name="Google Shape;1690;p12"/>
            <p:cNvSpPr/>
            <p:nvPr/>
          </p:nvSpPr>
          <p:spPr>
            <a:xfrm>
              <a:off x="19152317" y="2332777"/>
              <a:ext cx="283511" cy="1386284"/>
            </a:xfrm>
            <a:custGeom>
              <a:avLst/>
              <a:gdLst/>
              <a:ahLst/>
              <a:cxnLst/>
              <a:rect l="l" t="t" r="r" b="b"/>
              <a:pathLst>
                <a:path w="283511" h="1386284" extrusionOk="0">
                  <a:moveTo>
                    <a:pt x="276100" y="1272422"/>
                  </a:moveTo>
                  <a:cubicBezTo>
                    <a:pt x="296641" y="1244908"/>
                    <a:pt x="256642" y="1243026"/>
                    <a:pt x="253513" y="1234505"/>
                  </a:cubicBezTo>
                  <a:cubicBezTo>
                    <a:pt x="245669" y="1213161"/>
                    <a:pt x="219720" y="1209525"/>
                    <a:pt x="213219" y="1195122"/>
                  </a:cubicBezTo>
                  <a:cubicBezTo>
                    <a:pt x="198104" y="1161596"/>
                    <a:pt x="167994" y="1151366"/>
                    <a:pt x="122569" y="1091801"/>
                  </a:cubicBezTo>
                  <a:cubicBezTo>
                    <a:pt x="132181" y="1075819"/>
                    <a:pt x="139245" y="1084608"/>
                    <a:pt x="166633" y="1046709"/>
                  </a:cubicBezTo>
                  <a:cubicBezTo>
                    <a:pt x="221531" y="970772"/>
                    <a:pt x="229626" y="985010"/>
                    <a:pt x="250228" y="944239"/>
                  </a:cubicBezTo>
                  <a:cubicBezTo>
                    <a:pt x="263480" y="917966"/>
                    <a:pt x="279263" y="924343"/>
                    <a:pt x="216062" y="858523"/>
                  </a:cubicBezTo>
                  <a:cubicBezTo>
                    <a:pt x="200808" y="842636"/>
                    <a:pt x="184340" y="827165"/>
                    <a:pt x="171565" y="809456"/>
                  </a:cubicBezTo>
                  <a:cubicBezTo>
                    <a:pt x="153545" y="784459"/>
                    <a:pt x="123947" y="770143"/>
                    <a:pt x="110998" y="741033"/>
                  </a:cubicBezTo>
                  <a:cubicBezTo>
                    <a:pt x="109646" y="737987"/>
                    <a:pt x="106630" y="739662"/>
                    <a:pt x="96931" y="731844"/>
                  </a:cubicBezTo>
                  <a:cubicBezTo>
                    <a:pt x="107869" y="717398"/>
                    <a:pt x="194351" y="616463"/>
                    <a:pt x="221895" y="606277"/>
                  </a:cubicBezTo>
                  <a:cubicBezTo>
                    <a:pt x="232244" y="602450"/>
                    <a:pt x="230623" y="586876"/>
                    <a:pt x="242931" y="584759"/>
                  </a:cubicBezTo>
                  <a:cubicBezTo>
                    <a:pt x="243502" y="584663"/>
                    <a:pt x="241518" y="588698"/>
                    <a:pt x="250428" y="543935"/>
                  </a:cubicBezTo>
                  <a:cubicBezTo>
                    <a:pt x="254484" y="538617"/>
                    <a:pt x="250263" y="536257"/>
                    <a:pt x="244213" y="521663"/>
                  </a:cubicBezTo>
                  <a:cubicBezTo>
                    <a:pt x="188526" y="506088"/>
                    <a:pt x="123852" y="380876"/>
                    <a:pt x="113520" y="375384"/>
                  </a:cubicBezTo>
                  <a:cubicBezTo>
                    <a:pt x="101603" y="369059"/>
                    <a:pt x="94964" y="358621"/>
                    <a:pt x="89859" y="347437"/>
                  </a:cubicBezTo>
                  <a:cubicBezTo>
                    <a:pt x="92832" y="344868"/>
                    <a:pt x="95484" y="341632"/>
                    <a:pt x="98093" y="338031"/>
                  </a:cubicBezTo>
                  <a:cubicBezTo>
                    <a:pt x="127267" y="297798"/>
                    <a:pt x="167326" y="285217"/>
                    <a:pt x="198277" y="253816"/>
                  </a:cubicBezTo>
                  <a:cubicBezTo>
                    <a:pt x="241422" y="210043"/>
                    <a:pt x="252906" y="196629"/>
                    <a:pt x="280668" y="179857"/>
                  </a:cubicBezTo>
                  <a:cubicBezTo>
                    <a:pt x="274444" y="171224"/>
                    <a:pt x="286223" y="170972"/>
                    <a:pt x="282912" y="155632"/>
                  </a:cubicBezTo>
                  <a:cubicBezTo>
                    <a:pt x="277703" y="130990"/>
                    <a:pt x="183239" y="43895"/>
                    <a:pt x="146222" y="0"/>
                  </a:cubicBezTo>
                  <a:cubicBezTo>
                    <a:pt x="112290" y="1189"/>
                    <a:pt x="77196" y="2395"/>
                    <a:pt x="41071" y="3618"/>
                  </a:cubicBezTo>
                  <a:cubicBezTo>
                    <a:pt x="47338" y="21006"/>
                    <a:pt x="59307" y="35947"/>
                    <a:pt x="64698" y="38550"/>
                  </a:cubicBezTo>
                  <a:cubicBezTo>
                    <a:pt x="102582" y="56875"/>
                    <a:pt x="105087" y="77343"/>
                    <a:pt x="123505" y="94566"/>
                  </a:cubicBezTo>
                  <a:cubicBezTo>
                    <a:pt x="227147" y="191510"/>
                    <a:pt x="184202" y="122748"/>
                    <a:pt x="91722" y="247751"/>
                  </a:cubicBezTo>
                  <a:cubicBezTo>
                    <a:pt x="82760" y="259855"/>
                    <a:pt x="50154" y="272766"/>
                    <a:pt x="41253" y="284913"/>
                  </a:cubicBezTo>
                  <a:cubicBezTo>
                    <a:pt x="32491" y="296878"/>
                    <a:pt x="26103" y="305937"/>
                    <a:pt x="18233" y="309329"/>
                  </a:cubicBezTo>
                  <a:cubicBezTo>
                    <a:pt x="301" y="317086"/>
                    <a:pt x="2849" y="340591"/>
                    <a:pt x="2017" y="342560"/>
                  </a:cubicBezTo>
                  <a:cubicBezTo>
                    <a:pt x="-3019" y="354465"/>
                    <a:pt x="2121" y="364790"/>
                    <a:pt x="9237" y="372295"/>
                  </a:cubicBezTo>
                  <a:cubicBezTo>
                    <a:pt x="25912" y="389909"/>
                    <a:pt x="29362" y="406698"/>
                    <a:pt x="50302" y="420710"/>
                  </a:cubicBezTo>
                  <a:cubicBezTo>
                    <a:pt x="58666" y="426307"/>
                    <a:pt x="79406" y="471581"/>
                    <a:pt x="86505" y="479685"/>
                  </a:cubicBezTo>
                  <a:cubicBezTo>
                    <a:pt x="93985" y="488223"/>
                    <a:pt x="104593" y="494236"/>
                    <a:pt x="111267" y="503251"/>
                  </a:cubicBezTo>
                  <a:cubicBezTo>
                    <a:pt x="149437" y="554833"/>
                    <a:pt x="112844" y="507485"/>
                    <a:pt x="157983" y="549367"/>
                  </a:cubicBezTo>
                  <a:cubicBezTo>
                    <a:pt x="147262" y="560985"/>
                    <a:pt x="137806" y="573739"/>
                    <a:pt x="127735" y="585791"/>
                  </a:cubicBezTo>
                  <a:cubicBezTo>
                    <a:pt x="92537" y="627899"/>
                    <a:pt x="80134" y="626615"/>
                    <a:pt x="75957" y="638406"/>
                  </a:cubicBezTo>
                  <a:cubicBezTo>
                    <a:pt x="68538" y="659386"/>
                    <a:pt x="34883" y="690292"/>
                    <a:pt x="29214" y="716261"/>
                  </a:cubicBezTo>
                  <a:cubicBezTo>
                    <a:pt x="22792" y="725484"/>
                    <a:pt x="13848" y="725866"/>
                    <a:pt x="15806" y="749866"/>
                  </a:cubicBezTo>
                  <a:cubicBezTo>
                    <a:pt x="17340" y="768763"/>
                    <a:pt x="35724" y="795157"/>
                    <a:pt x="43212" y="798776"/>
                  </a:cubicBezTo>
                  <a:cubicBezTo>
                    <a:pt x="89530" y="821178"/>
                    <a:pt x="59714" y="824016"/>
                    <a:pt x="170195" y="917020"/>
                  </a:cubicBezTo>
                  <a:cubicBezTo>
                    <a:pt x="152618" y="933211"/>
                    <a:pt x="153970" y="927918"/>
                    <a:pt x="150529" y="932881"/>
                  </a:cubicBezTo>
                  <a:cubicBezTo>
                    <a:pt x="70418" y="1049208"/>
                    <a:pt x="55433" y="1046405"/>
                    <a:pt x="32846" y="1102074"/>
                  </a:cubicBezTo>
                  <a:cubicBezTo>
                    <a:pt x="21345" y="1130429"/>
                    <a:pt x="54843" y="1148260"/>
                    <a:pt x="67393" y="1159192"/>
                  </a:cubicBezTo>
                  <a:cubicBezTo>
                    <a:pt x="151543" y="1232570"/>
                    <a:pt x="170776" y="1258609"/>
                    <a:pt x="182017" y="1268864"/>
                  </a:cubicBezTo>
                  <a:cubicBezTo>
                    <a:pt x="184747" y="1271355"/>
                    <a:pt x="186888" y="1266799"/>
                    <a:pt x="158685" y="1291068"/>
                  </a:cubicBezTo>
                  <a:cubicBezTo>
                    <a:pt x="109958" y="1332967"/>
                    <a:pt x="84815" y="1366866"/>
                    <a:pt x="73261" y="1384801"/>
                  </a:cubicBezTo>
                  <a:cubicBezTo>
                    <a:pt x="106032" y="1385322"/>
                    <a:pt x="138239" y="1385816"/>
                    <a:pt x="169866" y="1386285"/>
                  </a:cubicBezTo>
                  <a:cubicBezTo>
                    <a:pt x="185684" y="1372055"/>
                    <a:pt x="209874" y="1349001"/>
                    <a:pt x="256052" y="1311996"/>
                  </a:cubicBezTo>
                  <a:cubicBezTo>
                    <a:pt x="268178" y="1298990"/>
                    <a:pt x="273292" y="1288135"/>
                    <a:pt x="276100" y="1272422"/>
                  </a:cubicBezTo>
                  <a:close/>
                </a:path>
              </a:pathLst>
            </a:custGeom>
            <a:solidFill>
              <a:srgbClr val="F6CA6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1" name="Google Shape;1691;p12"/>
            <p:cNvSpPr/>
            <p:nvPr/>
          </p:nvSpPr>
          <p:spPr>
            <a:xfrm>
              <a:off x="16553519" y="2405955"/>
              <a:ext cx="292209" cy="1285662"/>
            </a:xfrm>
            <a:custGeom>
              <a:avLst/>
              <a:gdLst/>
              <a:ahLst/>
              <a:cxnLst/>
              <a:rect l="l" t="t" r="r" b="b"/>
              <a:pathLst>
                <a:path w="292209" h="1285662" extrusionOk="0">
                  <a:moveTo>
                    <a:pt x="263052" y="1167452"/>
                  </a:moveTo>
                  <a:cubicBezTo>
                    <a:pt x="250493" y="1134273"/>
                    <a:pt x="222914" y="1135349"/>
                    <a:pt x="215330" y="1113901"/>
                  </a:cubicBezTo>
                  <a:cubicBezTo>
                    <a:pt x="214100" y="1110413"/>
                    <a:pt x="209697" y="1107159"/>
                    <a:pt x="205996" y="1105649"/>
                  </a:cubicBezTo>
                  <a:cubicBezTo>
                    <a:pt x="196358" y="1101727"/>
                    <a:pt x="162105" y="1053277"/>
                    <a:pt x="132186" y="1035100"/>
                  </a:cubicBezTo>
                  <a:cubicBezTo>
                    <a:pt x="128008" y="1032566"/>
                    <a:pt x="134153" y="1034119"/>
                    <a:pt x="94657" y="997712"/>
                  </a:cubicBezTo>
                  <a:cubicBezTo>
                    <a:pt x="216596" y="854991"/>
                    <a:pt x="259941" y="824415"/>
                    <a:pt x="267914" y="799279"/>
                  </a:cubicBezTo>
                  <a:cubicBezTo>
                    <a:pt x="331150" y="779635"/>
                    <a:pt x="233514" y="713528"/>
                    <a:pt x="197840" y="664037"/>
                  </a:cubicBezTo>
                  <a:cubicBezTo>
                    <a:pt x="179812" y="639040"/>
                    <a:pt x="150222" y="624723"/>
                    <a:pt x="137274" y="595613"/>
                  </a:cubicBezTo>
                  <a:cubicBezTo>
                    <a:pt x="135895" y="592498"/>
                    <a:pt x="132723" y="594277"/>
                    <a:pt x="122713" y="586043"/>
                  </a:cubicBezTo>
                  <a:cubicBezTo>
                    <a:pt x="176952" y="511259"/>
                    <a:pt x="202555" y="510843"/>
                    <a:pt x="198325" y="489889"/>
                  </a:cubicBezTo>
                  <a:cubicBezTo>
                    <a:pt x="247364" y="448745"/>
                    <a:pt x="224162" y="451313"/>
                    <a:pt x="238047" y="445630"/>
                  </a:cubicBezTo>
                  <a:cubicBezTo>
                    <a:pt x="239261" y="445135"/>
                    <a:pt x="238073" y="437942"/>
                    <a:pt x="237397" y="433951"/>
                  </a:cubicBezTo>
                  <a:cubicBezTo>
                    <a:pt x="237033" y="431790"/>
                    <a:pt x="234615" y="429890"/>
                    <a:pt x="234476" y="427782"/>
                  </a:cubicBezTo>
                  <a:cubicBezTo>
                    <a:pt x="233809" y="417517"/>
                    <a:pt x="233419" y="414160"/>
                    <a:pt x="229345" y="412069"/>
                  </a:cubicBezTo>
                  <a:cubicBezTo>
                    <a:pt x="228920" y="382265"/>
                    <a:pt x="217558" y="386369"/>
                    <a:pt x="204479" y="364746"/>
                  </a:cubicBezTo>
                  <a:cubicBezTo>
                    <a:pt x="195205" y="349424"/>
                    <a:pt x="181260" y="337103"/>
                    <a:pt x="175505" y="319489"/>
                  </a:cubicBezTo>
                  <a:cubicBezTo>
                    <a:pt x="174803" y="317355"/>
                    <a:pt x="172454" y="315802"/>
                    <a:pt x="171050" y="313841"/>
                  </a:cubicBezTo>
                  <a:cubicBezTo>
                    <a:pt x="160224" y="298891"/>
                    <a:pt x="166959" y="272731"/>
                    <a:pt x="161126" y="267638"/>
                  </a:cubicBezTo>
                  <a:cubicBezTo>
                    <a:pt x="161472" y="267152"/>
                    <a:pt x="162027" y="266710"/>
                    <a:pt x="162209" y="266198"/>
                  </a:cubicBezTo>
                  <a:cubicBezTo>
                    <a:pt x="172176" y="239196"/>
                    <a:pt x="195976" y="222346"/>
                    <a:pt x="211023" y="199102"/>
                  </a:cubicBezTo>
                  <a:cubicBezTo>
                    <a:pt x="225904" y="176100"/>
                    <a:pt x="372233" y="138192"/>
                    <a:pt x="231746" y="31730"/>
                  </a:cubicBezTo>
                  <a:cubicBezTo>
                    <a:pt x="214802" y="18889"/>
                    <a:pt x="202754" y="8451"/>
                    <a:pt x="193810" y="0"/>
                  </a:cubicBezTo>
                  <a:cubicBezTo>
                    <a:pt x="151280" y="1093"/>
                    <a:pt x="110067" y="2152"/>
                    <a:pt x="70328" y="3167"/>
                  </a:cubicBezTo>
                  <a:cubicBezTo>
                    <a:pt x="87220" y="17475"/>
                    <a:pt x="105595" y="32624"/>
                    <a:pt x="114747" y="46671"/>
                  </a:cubicBezTo>
                  <a:cubicBezTo>
                    <a:pt x="131154" y="71842"/>
                    <a:pt x="161767" y="78593"/>
                    <a:pt x="185888" y="107381"/>
                  </a:cubicBezTo>
                  <a:cubicBezTo>
                    <a:pt x="190716" y="113151"/>
                    <a:pt x="192336" y="111919"/>
                    <a:pt x="199296" y="116023"/>
                  </a:cubicBezTo>
                  <a:cubicBezTo>
                    <a:pt x="198958" y="116596"/>
                    <a:pt x="102405" y="215821"/>
                    <a:pt x="84369" y="216238"/>
                  </a:cubicBezTo>
                  <a:cubicBezTo>
                    <a:pt x="74644" y="246276"/>
                    <a:pt x="71585" y="252350"/>
                    <a:pt x="74150" y="259083"/>
                  </a:cubicBezTo>
                  <a:cubicBezTo>
                    <a:pt x="118370" y="375176"/>
                    <a:pt x="49397" y="228498"/>
                    <a:pt x="164099" y="419635"/>
                  </a:cubicBezTo>
                  <a:cubicBezTo>
                    <a:pt x="166083" y="422958"/>
                    <a:pt x="166361" y="419261"/>
                    <a:pt x="158517" y="425005"/>
                  </a:cubicBezTo>
                  <a:cubicBezTo>
                    <a:pt x="111324" y="459582"/>
                    <a:pt x="135124" y="456684"/>
                    <a:pt x="120633" y="468432"/>
                  </a:cubicBezTo>
                  <a:cubicBezTo>
                    <a:pt x="94258" y="489802"/>
                    <a:pt x="54164" y="547710"/>
                    <a:pt x="53063" y="551363"/>
                  </a:cubicBezTo>
                  <a:cubicBezTo>
                    <a:pt x="39568" y="555033"/>
                    <a:pt x="43399" y="569306"/>
                    <a:pt x="37367" y="577713"/>
                  </a:cubicBezTo>
                  <a:cubicBezTo>
                    <a:pt x="27391" y="591579"/>
                    <a:pt x="35520" y="636922"/>
                    <a:pt x="69453" y="653339"/>
                  </a:cubicBezTo>
                  <a:cubicBezTo>
                    <a:pt x="107302" y="671646"/>
                    <a:pt x="109859" y="692149"/>
                    <a:pt x="128260" y="709355"/>
                  </a:cubicBezTo>
                  <a:cubicBezTo>
                    <a:pt x="210988" y="786732"/>
                    <a:pt x="184934" y="752833"/>
                    <a:pt x="168163" y="781500"/>
                  </a:cubicBezTo>
                  <a:cubicBezTo>
                    <a:pt x="158855" y="797422"/>
                    <a:pt x="143774" y="808814"/>
                    <a:pt x="134205" y="824588"/>
                  </a:cubicBezTo>
                  <a:cubicBezTo>
                    <a:pt x="133131" y="826376"/>
                    <a:pt x="124368" y="826862"/>
                    <a:pt x="122704" y="830627"/>
                  </a:cubicBezTo>
                  <a:cubicBezTo>
                    <a:pt x="122453" y="831209"/>
                    <a:pt x="20318" y="956915"/>
                    <a:pt x="16652" y="959761"/>
                  </a:cubicBezTo>
                  <a:cubicBezTo>
                    <a:pt x="-3092" y="975032"/>
                    <a:pt x="5168" y="995604"/>
                    <a:pt x="1718" y="1002606"/>
                  </a:cubicBezTo>
                  <a:cubicBezTo>
                    <a:pt x="-3855" y="1013912"/>
                    <a:pt x="4717" y="1017087"/>
                    <a:pt x="18931" y="1027447"/>
                  </a:cubicBezTo>
                  <a:cubicBezTo>
                    <a:pt x="63264" y="1096686"/>
                    <a:pt x="207252" y="1199591"/>
                    <a:pt x="180965" y="1211148"/>
                  </a:cubicBezTo>
                  <a:cubicBezTo>
                    <a:pt x="180514" y="1211347"/>
                    <a:pt x="135445" y="1262722"/>
                    <a:pt x="115380" y="1285662"/>
                  </a:cubicBezTo>
                  <a:cubicBezTo>
                    <a:pt x="151635" y="1285185"/>
                    <a:pt x="188401" y="1284786"/>
                    <a:pt x="225644" y="1284448"/>
                  </a:cubicBezTo>
                  <a:cubicBezTo>
                    <a:pt x="245709" y="1261932"/>
                    <a:pt x="276044" y="1228492"/>
                    <a:pt x="276278" y="1228336"/>
                  </a:cubicBezTo>
                  <a:cubicBezTo>
                    <a:pt x="303259" y="1209543"/>
                    <a:pt x="291836" y="1174194"/>
                    <a:pt x="263052" y="1167452"/>
                  </a:cubicBezTo>
                  <a:close/>
                </a:path>
              </a:pathLst>
            </a:custGeom>
            <a:solidFill>
              <a:srgbClr val="F6CA6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2" name="Google Shape;1692;p12"/>
            <p:cNvSpPr/>
            <p:nvPr/>
          </p:nvSpPr>
          <p:spPr>
            <a:xfrm>
              <a:off x="17896930" y="2372628"/>
              <a:ext cx="282910" cy="1325644"/>
            </a:xfrm>
            <a:custGeom>
              <a:avLst/>
              <a:gdLst/>
              <a:ahLst/>
              <a:cxnLst/>
              <a:rect l="l" t="t" r="r" b="b"/>
              <a:pathLst>
                <a:path w="282910" h="1325644" extrusionOk="0">
                  <a:moveTo>
                    <a:pt x="252623" y="1282296"/>
                  </a:moveTo>
                  <a:cubicBezTo>
                    <a:pt x="263795" y="1269324"/>
                    <a:pt x="295361" y="1250756"/>
                    <a:pt x="277602" y="1204970"/>
                  </a:cubicBezTo>
                  <a:cubicBezTo>
                    <a:pt x="281147" y="1194931"/>
                    <a:pt x="253715" y="1176615"/>
                    <a:pt x="242829" y="1172997"/>
                  </a:cubicBezTo>
                  <a:cubicBezTo>
                    <a:pt x="233321" y="1169847"/>
                    <a:pt x="179073" y="1112044"/>
                    <a:pt x="171723" y="1104001"/>
                  </a:cubicBezTo>
                  <a:cubicBezTo>
                    <a:pt x="168378" y="1100339"/>
                    <a:pt x="167338" y="1094517"/>
                    <a:pt x="163906" y="1090968"/>
                  </a:cubicBezTo>
                  <a:cubicBezTo>
                    <a:pt x="66339" y="990285"/>
                    <a:pt x="93536" y="1019907"/>
                    <a:pt x="104700" y="996584"/>
                  </a:cubicBezTo>
                  <a:cubicBezTo>
                    <a:pt x="114234" y="976672"/>
                    <a:pt x="186995" y="895832"/>
                    <a:pt x="210812" y="878401"/>
                  </a:cubicBezTo>
                  <a:cubicBezTo>
                    <a:pt x="237707" y="858705"/>
                    <a:pt x="240116" y="833109"/>
                    <a:pt x="274629" y="807261"/>
                  </a:cubicBezTo>
                  <a:cubicBezTo>
                    <a:pt x="281962" y="745041"/>
                    <a:pt x="230799" y="743809"/>
                    <a:pt x="221716" y="718118"/>
                  </a:cubicBezTo>
                  <a:cubicBezTo>
                    <a:pt x="220485" y="714630"/>
                    <a:pt x="216082" y="711376"/>
                    <a:pt x="212381" y="709867"/>
                  </a:cubicBezTo>
                  <a:cubicBezTo>
                    <a:pt x="202743" y="705945"/>
                    <a:pt x="168491" y="657495"/>
                    <a:pt x="138571" y="639317"/>
                  </a:cubicBezTo>
                  <a:cubicBezTo>
                    <a:pt x="134732" y="636983"/>
                    <a:pt x="138077" y="635465"/>
                    <a:pt x="102048" y="602849"/>
                  </a:cubicBezTo>
                  <a:cubicBezTo>
                    <a:pt x="113324" y="580230"/>
                    <a:pt x="111564" y="583058"/>
                    <a:pt x="174480" y="515034"/>
                  </a:cubicBezTo>
                  <a:cubicBezTo>
                    <a:pt x="290897" y="389171"/>
                    <a:pt x="265295" y="409509"/>
                    <a:pt x="204771" y="327871"/>
                  </a:cubicBezTo>
                  <a:cubicBezTo>
                    <a:pt x="196104" y="316175"/>
                    <a:pt x="161479" y="304748"/>
                    <a:pt x="152153" y="293581"/>
                  </a:cubicBezTo>
                  <a:cubicBezTo>
                    <a:pt x="106165" y="238485"/>
                    <a:pt x="136821" y="254675"/>
                    <a:pt x="140045" y="229669"/>
                  </a:cubicBezTo>
                  <a:cubicBezTo>
                    <a:pt x="277255" y="102618"/>
                    <a:pt x="241269" y="136170"/>
                    <a:pt x="181526" y="81031"/>
                  </a:cubicBezTo>
                  <a:cubicBezTo>
                    <a:pt x="135200" y="38324"/>
                    <a:pt x="109883" y="13987"/>
                    <a:pt x="96258" y="0"/>
                  </a:cubicBezTo>
                  <a:cubicBezTo>
                    <a:pt x="64181" y="894"/>
                    <a:pt x="32077" y="1787"/>
                    <a:pt x="0" y="2681"/>
                  </a:cubicBezTo>
                  <a:cubicBezTo>
                    <a:pt x="20177" y="35973"/>
                    <a:pt x="55765" y="64233"/>
                    <a:pt x="133657" y="127598"/>
                  </a:cubicBezTo>
                  <a:cubicBezTo>
                    <a:pt x="124678" y="134912"/>
                    <a:pt x="114936" y="156951"/>
                    <a:pt x="94525" y="167189"/>
                  </a:cubicBezTo>
                  <a:cubicBezTo>
                    <a:pt x="91370" y="168777"/>
                    <a:pt x="68410" y="210676"/>
                    <a:pt x="67829" y="210789"/>
                  </a:cubicBezTo>
                  <a:cubicBezTo>
                    <a:pt x="55435" y="213401"/>
                    <a:pt x="59934" y="225565"/>
                    <a:pt x="50001" y="238901"/>
                  </a:cubicBezTo>
                  <a:cubicBezTo>
                    <a:pt x="-6656" y="314978"/>
                    <a:pt x="113618" y="348625"/>
                    <a:pt x="127850" y="364512"/>
                  </a:cubicBezTo>
                  <a:cubicBezTo>
                    <a:pt x="143139" y="381596"/>
                    <a:pt x="141960" y="381215"/>
                    <a:pt x="163429" y="400676"/>
                  </a:cubicBezTo>
                  <a:cubicBezTo>
                    <a:pt x="159971" y="417578"/>
                    <a:pt x="151901" y="405509"/>
                    <a:pt x="151182" y="416363"/>
                  </a:cubicBezTo>
                  <a:cubicBezTo>
                    <a:pt x="150818" y="422012"/>
                    <a:pt x="147819" y="425248"/>
                    <a:pt x="143035" y="427244"/>
                  </a:cubicBezTo>
                  <a:cubicBezTo>
                    <a:pt x="128526" y="433274"/>
                    <a:pt x="126628" y="453439"/>
                    <a:pt x="109831" y="456918"/>
                  </a:cubicBezTo>
                  <a:cubicBezTo>
                    <a:pt x="109259" y="457031"/>
                    <a:pt x="86386" y="489403"/>
                    <a:pt x="70699" y="503181"/>
                  </a:cubicBezTo>
                  <a:cubicBezTo>
                    <a:pt x="56224" y="515893"/>
                    <a:pt x="30023" y="555241"/>
                    <a:pt x="26097" y="562069"/>
                  </a:cubicBezTo>
                  <a:cubicBezTo>
                    <a:pt x="8459" y="573314"/>
                    <a:pt x="4542" y="596377"/>
                    <a:pt x="13408" y="611708"/>
                  </a:cubicBezTo>
                  <a:cubicBezTo>
                    <a:pt x="23523" y="629183"/>
                    <a:pt x="15722" y="618597"/>
                    <a:pt x="22509" y="637382"/>
                  </a:cubicBezTo>
                  <a:cubicBezTo>
                    <a:pt x="47358" y="651326"/>
                    <a:pt x="45988" y="663855"/>
                    <a:pt x="55635" y="672219"/>
                  </a:cubicBezTo>
                  <a:cubicBezTo>
                    <a:pt x="72544" y="686882"/>
                    <a:pt x="114901" y="727402"/>
                    <a:pt x="115439" y="727975"/>
                  </a:cubicBezTo>
                  <a:cubicBezTo>
                    <a:pt x="198826" y="817491"/>
                    <a:pt x="178614" y="767982"/>
                    <a:pt x="158749" y="808693"/>
                  </a:cubicBezTo>
                  <a:cubicBezTo>
                    <a:pt x="155256" y="815851"/>
                    <a:pt x="143468" y="814524"/>
                    <a:pt x="122485" y="848197"/>
                  </a:cubicBezTo>
                  <a:cubicBezTo>
                    <a:pt x="107655" y="872006"/>
                    <a:pt x="89757" y="882079"/>
                    <a:pt x="78282" y="898183"/>
                  </a:cubicBezTo>
                  <a:cubicBezTo>
                    <a:pt x="70439" y="909194"/>
                    <a:pt x="64094" y="921107"/>
                    <a:pt x="53087" y="929558"/>
                  </a:cubicBezTo>
                  <a:cubicBezTo>
                    <a:pt x="52515" y="930000"/>
                    <a:pt x="25698" y="976802"/>
                    <a:pt x="15809" y="977288"/>
                  </a:cubicBezTo>
                  <a:cubicBezTo>
                    <a:pt x="-3874" y="1011760"/>
                    <a:pt x="-6440" y="997990"/>
                    <a:pt x="23306" y="1061260"/>
                  </a:cubicBezTo>
                  <a:cubicBezTo>
                    <a:pt x="36368" y="1067628"/>
                    <a:pt x="42036" y="1080652"/>
                    <a:pt x="50071" y="1091454"/>
                  </a:cubicBezTo>
                  <a:cubicBezTo>
                    <a:pt x="59890" y="1104669"/>
                    <a:pt x="100843" y="1136026"/>
                    <a:pt x="108305" y="1162385"/>
                  </a:cubicBezTo>
                  <a:cubicBezTo>
                    <a:pt x="110438" y="1169908"/>
                    <a:pt x="147290" y="1187018"/>
                    <a:pt x="154034" y="1209846"/>
                  </a:cubicBezTo>
                  <a:cubicBezTo>
                    <a:pt x="155472" y="1214714"/>
                    <a:pt x="155888" y="1202306"/>
                    <a:pt x="176776" y="1229117"/>
                  </a:cubicBezTo>
                  <a:cubicBezTo>
                    <a:pt x="166012" y="1241811"/>
                    <a:pt x="151867" y="1251199"/>
                    <a:pt x="141691" y="1264526"/>
                  </a:cubicBezTo>
                  <a:cubicBezTo>
                    <a:pt x="140409" y="1266209"/>
                    <a:pt x="131690" y="1265680"/>
                    <a:pt x="129618" y="1269298"/>
                  </a:cubicBezTo>
                  <a:cubicBezTo>
                    <a:pt x="127451" y="1273073"/>
                    <a:pt x="98642" y="1300066"/>
                    <a:pt x="73897" y="1323779"/>
                  </a:cubicBezTo>
                  <a:cubicBezTo>
                    <a:pt x="116236" y="1324377"/>
                    <a:pt x="158523" y="1325002"/>
                    <a:pt x="200698" y="1325644"/>
                  </a:cubicBezTo>
                  <a:cubicBezTo>
                    <a:pt x="201409" y="1324256"/>
                    <a:pt x="202041" y="1322729"/>
                    <a:pt x="202527" y="1320959"/>
                  </a:cubicBezTo>
                  <a:cubicBezTo>
                    <a:pt x="203905" y="1316065"/>
                    <a:pt x="226179" y="1313020"/>
                    <a:pt x="252623" y="1282296"/>
                  </a:cubicBezTo>
                  <a:close/>
                </a:path>
              </a:pathLst>
            </a:custGeom>
            <a:solidFill>
              <a:srgbClr val="F6CA6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3" name="Google Shape;1693;p12"/>
            <p:cNvSpPr/>
            <p:nvPr/>
          </p:nvSpPr>
          <p:spPr>
            <a:xfrm>
              <a:off x="18497954" y="2353887"/>
              <a:ext cx="292052" cy="1354710"/>
            </a:xfrm>
            <a:custGeom>
              <a:avLst/>
              <a:gdLst/>
              <a:ahLst/>
              <a:cxnLst/>
              <a:rect l="l" t="t" r="r" b="b"/>
              <a:pathLst>
                <a:path w="292052" h="1354710" extrusionOk="0">
                  <a:moveTo>
                    <a:pt x="218599" y="1343622"/>
                  </a:moveTo>
                  <a:cubicBezTo>
                    <a:pt x="236948" y="1326399"/>
                    <a:pt x="272344" y="1283085"/>
                    <a:pt x="276184" y="1280413"/>
                  </a:cubicBezTo>
                  <a:cubicBezTo>
                    <a:pt x="303156" y="1261611"/>
                    <a:pt x="291733" y="1226254"/>
                    <a:pt x="262949" y="1219521"/>
                  </a:cubicBezTo>
                  <a:cubicBezTo>
                    <a:pt x="250390" y="1186341"/>
                    <a:pt x="222811" y="1187409"/>
                    <a:pt x="215228" y="1165969"/>
                  </a:cubicBezTo>
                  <a:cubicBezTo>
                    <a:pt x="213997" y="1162481"/>
                    <a:pt x="209594" y="1159227"/>
                    <a:pt x="205893" y="1157717"/>
                  </a:cubicBezTo>
                  <a:cubicBezTo>
                    <a:pt x="196255" y="1153796"/>
                    <a:pt x="162002" y="1105345"/>
                    <a:pt x="132083" y="1087168"/>
                  </a:cubicBezTo>
                  <a:cubicBezTo>
                    <a:pt x="129648" y="1085684"/>
                    <a:pt x="128001" y="1082890"/>
                    <a:pt x="126051" y="1080643"/>
                  </a:cubicBezTo>
                  <a:cubicBezTo>
                    <a:pt x="80860" y="1028480"/>
                    <a:pt x="92361" y="1065641"/>
                    <a:pt x="109869" y="1033928"/>
                  </a:cubicBezTo>
                  <a:cubicBezTo>
                    <a:pt x="122046" y="1011864"/>
                    <a:pt x="198907" y="936751"/>
                    <a:pt x="200649" y="926243"/>
                  </a:cubicBezTo>
                  <a:cubicBezTo>
                    <a:pt x="201481" y="921194"/>
                    <a:pt x="223401" y="915649"/>
                    <a:pt x="246308" y="882400"/>
                  </a:cubicBezTo>
                  <a:cubicBezTo>
                    <a:pt x="259794" y="862835"/>
                    <a:pt x="263339" y="865455"/>
                    <a:pt x="267811" y="851338"/>
                  </a:cubicBezTo>
                  <a:cubicBezTo>
                    <a:pt x="287451" y="845239"/>
                    <a:pt x="297601" y="826167"/>
                    <a:pt x="275187" y="800884"/>
                  </a:cubicBezTo>
                  <a:cubicBezTo>
                    <a:pt x="259006" y="782637"/>
                    <a:pt x="143385" y="661668"/>
                    <a:pt x="137171" y="647673"/>
                  </a:cubicBezTo>
                  <a:cubicBezTo>
                    <a:pt x="135784" y="644558"/>
                    <a:pt x="132620" y="646337"/>
                    <a:pt x="122610" y="638102"/>
                  </a:cubicBezTo>
                  <a:cubicBezTo>
                    <a:pt x="176485" y="563822"/>
                    <a:pt x="202435" y="562798"/>
                    <a:pt x="198222" y="541948"/>
                  </a:cubicBezTo>
                  <a:cubicBezTo>
                    <a:pt x="247253" y="500804"/>
                    <a:pt x="223999" y="503398"/>
                    <a:pt x="237936" y="497689"/>
                  </a:cubicBezTo>
                  <a:cubicBezTo>
                    <a:pt x="239149" y="497195"/>
                    <a:pt x="237962" y="490002"/>
                    <a:pt x="237286" y="486010"/>
                  </a:cubicBezTo>
                  <a:cubicBezTo>
                    <a:pt x="226244" y="420572"/>
                    <a:pt x="187232" y="407765"/>
                    <a:pt x="175384" y="371549"/>
                  </a:cubicBezTo>
                  <a:cubicBezTo>
                    <a:pt x="174682" y="369414"/>
                    <a:pt x="172334" y="367861"/>
                    <a:pt x="170930" y="365900"/>
                  </a:cubicBezTo>
                  <a:cubicBezTo>
                    <a:pt x="160139" y="351003"/>
                    <a:pt x="166813" y="324756"/>
                    <a:pt x="161005" y="319698"/>
                  </a:cubicBezTo>
                  <a:cubicBezTo>
                    <a:pt x="161352" y="319212"/>
                    <a:pt x="161907" y="318769"/>
                    <a:pt x="162089" y="318257"/>
                  </a:cubicBezTo>
                  <a:cubicBezTo>
                    <a:pt x="172056" y="291256"/>
                    <a:pt x="195856" y="274406"/>
                    <a:pt x="210903" y="251161"/>
                  </a:cubicBezTo>
                  <a:cubicBezTo>
                    <a:pt x="227266" y="225869"/>
                    <a:pt x="371333" y="189662"/>
                    <a:pt x="231626" y="83790"/>
                  </a:cubicBezTo>
                  <a:cubicBezTo>
                    <a:pt x="165079" y="33361"/>
                    <a:pt x="176554" y="28329"/>
                    <a:pt x="143004" y="0"/>
                  </a:cubicBezTo>
                  <a:cubicBezTo>
                    <a:pt x="104903" y="1145"/>
                    <a:pt x="66377" y="2299"/>
                    <a:pt x="27505" y="3445"/>
                  </a:cubicBezTo>
                  <a:cubicBezTo>
                    <a:pt x="31119" y="17917"/>
                    <a:pt x="41285" y="27904"/>
                    <a:pt x="49909" y="38550"/>
                  </a:cubicBezTo>
                  <a:cubicBezTo>
                    <a:pt x="62165" y="39713"/>
                    <a:pt x="125409" y="113039"/>
                    <a:pt x="139251" y="122262"/>
                  </a:cubicBezTo>
                  <a:cubicBezTo>
                    <a:pt x="196654" y="160578"/>
                    <a:pt x="181365" y="160690"/>
                    <a:pt x="192823" y="164942"/>
                  </a:cubicBezTo>
                  <a:cubicBezTo>
                    <a:pt x="205130" y="169506"/>
                    <a:pt x="199280" y="166322"/>
                    <a:pt x="154592" y="210780"/>
                  </a:cubicBezTo>
                  <a:cubicBezTo>
                    <a:pt x="145890" y="219440"/>
                    <a:pt x="101306" y="267916"/>
                    <a:pt x="84266" y="268306"/>
                  </a:cubicBezTo>
                  <a:cubicBezTo>
                    <a:pt x="74542" y="298345"/>
                    <a:pt x="71482" y="304418"/>
                    <a:pt x="74047" y="311151"/>
                  </a:cubicBezTo>
                  <a:cubicBezTo>
                    <a:pt x="83339" y="335558"/>
                    <a:pt x="79447" y="351506"/>
                    <a:pt x="98853" y="370195"/>
                  </a:cubicBezTo>
                  <a:cubicBezTo>
                    <a:pt x="112712" y="383540"/>
                    <a:pt x="162020" y="469377"/>
                    <a:pt x="165166" y="473291"/>
                  </a:cubicBezTo>
                  <a:cubicBezTo>
                    <a:pt x="148620" y="481377"/>
                    <a:pt x="128261" y="495164"/>
                    <a:pt x="125947" y="513515"/>
                  </a:cubicBezTo>
                  <a:cubicBezTo>
                    <a:pt x="124993" y="521073"/>
                    <a:pt x="105726" y="525116"/>
                    <a:pt x="72973" y="575891"/>
                  </a:cubicBezTo>
                  <a:cubicBezTo>
                    <a:pt x="66819" y="585427"/>
                    <a:pt x="56418" y="591908"/>
                    <a:pt x="52969" y="603439"/>
                  </a:cubicBezTo>
                  <a:cubicBezTo>
                    <a:pt x="39474" y="607110"/>
                    <a:pt x="43305" y="621383"/>
                    <a:pt x="37272" y="629790"/>
                  </a:cubicBezTo>
                  <a:cubicBezTo>
                    <a:pt x="25338" y="646380"/>
                    <a:pt x="40159" y="676982"/>
                    <a:pt x="51530" y="693876"/>
                  </a:cubicBezTo>
                  <a:cubicBezTo>
                    <a:pt x="57753" y="703133"/>
                    <a:pt x="91824" y="708391"/>
                    <a:pt x="115364" y="746386"/>
                  </a:cubicBezTo>
                  <a:cubicBezTo>
                    <a:pt x="122896" y="758551"/>
                    <a:pt x="176277" y="806029"/>
                    <a:pt x="186695" y="815270"/>
                  </a:cubicBezTo>
                  <a:cubicBezTo>
                    <a:pt x="164628" y="836475"/>
                    <a:pt x="136919" y="872032"/>
                    <a:pt x="134111" y="876665"/>
                  </a:cubicBezTo>
                  <a:cubicBezTo>
                    <a:pt x="133028" y="878453"/>
                    <a:pt x="124274" y="878939"/>
                    <a:pt x="122610" y="882704"/>
                  </a:cubicBezTo>
                  <a:cubicBezTo>
                    <a:pt x="117444" y="894470"/>
                    <a:pt x="51218" y="961991"/>
                    <a:pt x="24887" y="1007057"/>
                  </a:cubicBezTo>
                  <a:cubicBezTo>
                    <a:pt x="6374" y="1015013"/>
                    <a:pt x="-369" y="1034683"/>
                    <a:pt x="3522" y="1050640"/>
                  </a:cubicBezTo>
                  <a:cubicBezTo>
                    <a:pt x="-612" y="1059351"/>
                    <a:pt x="-2952" y="1064305"/>
                    <a:pt x="7275" y="1071299"/>
                  </a:cubicBezTo>
                  <a:cubicBezTo>
                    <a:pt x="26941" y="1084739"/>
                    <a:pt x="43158" y="1114872"/>
                    <a:pt x="49129" y="1120052"/>
                  </a:cubicBezTo>
                  <a:cubicBezTo>
                    <a:pt x="78667" y="1145666"/>
                    <a:pt x="188827" y="1253932"/>
                    <a:pt x="190483" y="1257186"/>
                  </a:cubicBezTo>
                  <a:cubicBezTo>
                    <a:pt x="165452" y="1277341"/>
                    <a:pt x="148143" y="1302963"/>
                    <a:pt x="102883" y="1352828"/>
                  </a:cubicBezTo>
                  <a:cubicBezTo>
                    <a:pt x="138297" y="1353453"/>
                    <a:pt x="173452" y="1354086"/>
                    <a:pt x="208320" y="1354711"/>
                  </a:cubicBezTo>
                  <a:cubicBezTo>
                    <a:pt x="210885" y="1351440"/>
                    <a:pt x="214170" y="1347769"/>
                    <a:pt x="218599" y="1343622"/>
                  </a:cubicBezTo>
                  <a:close/>
                </a:path>
              </a:pathLst>
            </a:custGeom>
            <a:solidFill>
              <a:srgbClr val="F6CA6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4" name="Google Shape;1694;p12"/>
            <p:cNvSpPr/>
            <p:nvPr/>
          </p:nvSpPr>
          <p:spPr>
            <a:xfrm>
              <a:off x="19425889" y="2321757"/>
              <a:ext cx="283610" cy="1400739"/>
            </a:xfrm>
            <a:custGeom>
              <a:avLst/>
              <a:gdLst/>
              <a:ahLst/>
              <a:cxnLst/>
              <a:rect l="l" t="t" r="r" b="b"/>
              <a:pathLst>
                <a:path w="283610" h="1400739" extrusionOk="0">
                  <a:moveTo>
                    <a:pt x="268151" y="1294825"/>
                  </a:moveTo>
                  <a:cubicBezTo>
                    <a:pt x="294335" y="1276578"/>
                    <a:pt x="283250" y="1242253"/>
                    <a:pt x="255307" y="1235711"/>
                  </a:cubicBezTo>
                  <a:cubicBezTo>
                    <a:pt x="243086" y="1203417"/>
                    <a:pt x="216235" y="1204224"/>
                    <a:pt x="208972" y="1183712"/>
                  </a:cubicBezTo>
                  <a:cubicBezTo>
                    <a:pt x="207776" y="1180329"/>
                    <a:pt x="203503" y="1177162"/>
                    <a:pt x="199914" y="1175695"/>
                  </a:cubicBezTo>
                  <a:cubicBezTo>
                    <a:pt x="190563" y="1171886"/>
                    <a:pt x="157306" y="1124850"/>
                    <a:pt x="128254" y="1107202"/>
                  </a:cubicBezTo>
                  <a:cubicBezTo>
                    <a:pt x="125047" y="1105259"/>
                    <a:pt x="117541" y="1093988"/>
                    <a:pt x="111301" y="1088062"/>
                  </a:cubicBezTo>
                  <a:cubicBezTo>
                    <a:pt x="89434" y="1067273"/>
                    <a:pt x="89494" y="1073572"/>
                    <a:pt x="95726" y="1066813"/>
                  </a:cubicBezTo>
                  <a:cubicBezTo>
                    <a:pt x="96246" y="1066249"/>
                    <a:pt x="176990" y="972715"/>
                    <a:pt x="180613" y="970190"/>
                  </a:cubicBezTo>
                  <a:cubicBezTo>
                    <a:pt x="197973" y="958078"/>
                    <a:pt x="190727" y="951796"/>
                    <a:pt x="199273" y="946590"/>
                  </a:cubicBezTo>
                  <a:cubicBezTo>
                    <a:pt x="228256" y="928942"/>
                    <a:pt x="249023" y="895762"/>
                    <a:pt x="257473" y="882947"/>
                  </a:cubicBezTo>
                  <a:cubicBezTo>
                    <a:pt x="244837" y="870054"/>
                    <a:pt x="232087" y="857264"/>
                    <a:pt x="219294" y="844510"/>
                  </a:cubicBezTo>
                  <a:cubicBezTo>
                    <a:pt x="232625" y="834827"/>
                    <a:pt x="245019" y="825985"/>
                    <a:pt x="256555" y="817795"/>
                  </a:cubicBezTo>
                  <a:cubicBezTo>
                    <a:pt x="234185" y="794003"/>
                    <a:pt x="138230" y="691793"/>
                    <a:pt x="133203" y="680505"/>
                  </a:cubicBezTo>
                  <a:cubicBezTo>
                    <a:pt x="131860" y="677477"/>
                    <a:pt x="128783" y="679203"/>
                    <a:pt x="119067" y="671212"/>
                  </a:cubicBezTo>
                  <a:cubicBezTo>
                    <a:pt x="171703" y="598624"/>
                    <a:pt x="196586" y="598190"/>
                    <a:pt x="192478" y="577861"/>
                  </a:cubicBezTo>
                  <a:cubicBezTo>
                    <a:pt x="240087" y="537914"/>
                    <a:pt x="217561" y="540413"/>
                    <a:pt x="231038" y="534886"/>
                  </a:cubicBezTo>
                  <a:cubicBezTo>
                    <a:pt x="232217" y="534409"/>
                    <a:pt x="231064" y="527424"/>
                    <a:pt x="230414" y="523554"/>
                  </a:cubicBezTo>
                  <a:cubicBezTo>
                    <a:pt x="230059" y="521454"/>
                    <a:pt x="227710" y="519615"/>
                    <a:pt x="227571" y="517567"/>
                  </a:cubicBezTo>
                  <a:cubicBezTo>
                    <a:pt x="226930" y="507598"/>
                    <a:pt x="226540" y="504335"/>
                    <a:pt x="222588" y="502305"/>
                  </a:cubicBezTo>
                  <a:cubicBezTo>
                    <a:pt x="222189" y="473360"/>
                    <a:pt x="211147" y="477351"/>
                    <a:pt x="198441" y="456363"/>
                  </a:cubicBezTo>
                  <a:cubicBezTo>
                    <a:pt x="189436" y="441482"/>
                    <a:pt x="175898" y="429526"/>
                    <a:pt x="170307" y="412424"/>
                  </a:cubicBezTo>
                  <a:cubicBezTo>
                    <a:pt x="169631" y="410351"/>
                    <a:pt x="167343" y="408841"/>
                    <a:pt x="165974" y="406941"/>
                  </a:cubicBezTo>
                  <a:cubicBezTo>
                    <a:pt x="155495" y="392477"/>
                    <a:pt x="161978" y="366994"/>
                    <a:pt x="156336" y="362083"/>
                  </a:cubicBezTo>
                  <a:cubicBezTo>
                    <a:pt x="156674" y="361614"/>
                    <a:pt x="157211" y="361180"/>
                    <a:pt x="157393" y="360686"/>
                  </a:cubicBezTo>
                  <a:cubicBezTo>
                    <a:pt x="167074" y="334474"/>
                    <a:pt x="190181" y="318110"/>
                    <a:pt x="204785" y="295542"/>
                  </a:cubicBezTo>
                  <a:cubicBezTo>
                    <a:pt x="219225" y="273226"/>
                    <a:pt x="361306" y="236402"/>
                    <a:pt x="224911" y="133038"/>
                  </a:cubicBezTo>
                  <a:cubicBezTo>
                    <a:pt x="155096" y="80137"/>
                    <a:pt x="173774" y="78714"/>
                    <a:pt x="130118" y="44580"/>
                  </a:cubicBezTo>
                  <a:cubicBezTo>
                    <a:pt x="116761" y="34134"/>
                    <a:pt x="134884" y="40615"/>
                    <a:pt x="140535" y="25006"/>
                  </a:cubicBezTo>
                  <a:cubicBezTo>
                    <a:pt x="142503" y="19583"/>
                    <a:pt x="147096" y="17362"/>
                    <a:pt x="150425" y="13640"/>
                  </a:cubicBezTo>
                  <a:cubicBezTo>
                    <a:pt x="156457" y="6881"/>
                    <a:pt x="161172" y="2638"/>
                    <a:pt x="163980" y="0"/>
                  </a:cubicBezTo>
                  <a:cubicBezTo>
                    <a:pt x="126624" y="1562"/>
                    <a:pt x="85967" y="3176"/>
                    <a:pt x="42397" y="4842"/>
                  </a:cubicBezTo>
                  <a:cubicBezTo>
                    <a:pt x="24993" y="14984"/>
                    <a:pt x="23537" y="43071"/>
                    <a:pt x="27454" y="53109"/>
                  </a:cubicBezTo>
                  <a:cubicBezTo>
                    <a:pt x="26934" y="65673"/>
                    <a:pt x="50032" y="92857"/>
                    <a:pt x="54808" y="94401"/>
                  </a:cubicBezTo>
                  <a:cubicBezTo>
                    <a:pt x="70868" y="99607"/>
                    <a:pt x="118928" y="159519"/>
                    <a:pt x="135214" y="170391"/>
                  </a:cubicBezTo>
                  <a:cubicBezTo>
                    <a:pt x="190944" y="207587"/>
                    <a:pt x="176106" y="207700"/>
                    <a:pt x="187226" y="211830"/>
                  </a:cubicBezTo>
                  <a:cubicBezTo>
                    <a:pt x="191637" y="213461"/>
                    <a:pt x="198276" y="215466"/>
                    <a:pt x="184288" y="223995"/>
                  </a:cubicBezTo>
                  <a:cubicBezTo>
                    <a:pt x="169388" y="233071"/>
                    <a:pt x="103015" y="311706"/>
                    <a:pt x="81832" y="312184"/>
                  </a:cubicBezTo>
                  <a:cubicBezTo>
                    <a:pt x="72394" y="341354"/>
                    <a:pt x="69421" y="347246"/>
                    <a:pt x="71909" y="353788"/>
                  </a:cubicBezTo>
                  <a:cubicBezTo>
                    <a:pt x="80931" y="377492"/>
                    <a:pt x="77152" y="392963"/>
                    <a:pt x="95995" y="411114"/>
                  </a:cubicBezTo>
                  <a:cubicBezTo>
                    <a:pt x="109481" y="424094"/>
                    <a:pt x="157298" y="507390"/>
                    <a:pt x="160392" y="511207"/>
                  </a:cubicBezTo>
                  <a:cubicBezTo>
                    <a:pt x="144340" y="519060"/>
                    <a:pt x="124553" y="532448"/>
                    <a:pt x="122308" y="550261"/>
                  </a:cubicBezTo>
                  <a:cubicBezTo>
                    <a:pt x="121381" y="557601"/>
                    <a:pt x="102677" y="561514"/>
                    <a:pt x="70868" y="610823"/>
                  </a:cubicBezTo>
                  <a:cubicBezTo>
                    <a:pt x="64897" y="620081"/>
                    <a:pt x="54799" y="626372"/>
                    <a:pt x="51445" y="637565"/>
                  </a:cubicBezTo>
                  <a:cubicBezTo>
                    <a:pt x="38340" y="641131"/>
                    <a:pt x="42067" y="654987"/>
                    <a:pt x="36200" y="663152"/>
                  </a:cubicBezTo>
                  <a:cubicBezTo>
                    <a:pt x="24612" y="679256"/>
                    <a:pt x="39008" y="708973"/>
                    <a:pt x="50041" y="725380"/>
                  </a:cubicBezTo>
                  <a:cubicBezTo>
                    <a:pt x="56091" y="734369"/>
                    <a:pt x="89156" y="739471"/>
                    <a:pt x="112020" y="776364"/>
                  </a:cubicBezTo>
                  <a:cubicBezTo>
                    <a:pt x="119318" y="788147"/>
                    <a:pt x="170836" y="833985"/>
                    <a:pt x="181280" y="843243"/>
                  </a:cubicBezTo>
                  <a:cubicBezTo>
                    <a:pt x="150000" y="873299"/>
                    <a:pt x="47207" y="990034"/>
                    <a:pt x="24178" y="1029451"/>
                  </a:cubicBezTo>
                  <a:cubicBezTo>
                    <a:pt x="6202" y="1037165"/>
                    <a:pt x="-341" y="1056271"/>
                    <a:pt x="3437" y="1071767"/>
                  </a:cubicBezTo>
                  <a:cubicBezTo>
                    <a:pt x="-575" y="1080209"/>
                    <a:pt x="-2898" y="1085016"/>
                    <a:pt x="7078" y="1091819"/>
                  </a:cubicBezTo>
                  <a:cubicBezTo>
                    <a:pt x="26163" y="1104868"/>
                    <a:pt x="41920" y="1134126"/>
                    <a:pt x="47709" y="1139149"/>
                  </a:cubicBezTo>
                  <a:cubicBezTo>
                    <a:pt x="91713" y="1177318"/>
                    <a:pt x="184669" y="1271728"/>
                    <a:pt x="184955" y="1272292"/>
                  </a:cubicBezTo>
                  <a:cubicBezTo>
                    <a:pt x="175221" y="1280118"/>
                    <a:pt x="177718" y="1274765"/>
                    <a:pt x="171148" y="1282973"/>
                  </a:cubicBezTo>
                  <a:cubicBezTo>
                    <a:pt x="107383" y="1362667"/>
                    <a:pt x="68346" y="1390423"/>
                    <a:pt x="71432" y="1399664"/>
                  </a:cubicBezTo>
                  <a:cubicBezTo>
                    <a:pt x="106768" y="1400081"/>
                    <a:pt x="141064" y="1400436"/>
                    <a:pt x="174329" y="1400740"/>
                  </a:cubicBezTo>
                  <a:cubicBezTo>
                    <a:pt x="188994" y="1384246"/>
                    <a:pt x="266106" y="1296256"/>
                    <a:pt x="268151" y="129482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5" name="Google Shape;1695;p12"/>
            <p:cNvSpPr/>
            <p:nvPr/>
          </p:nvSpPr>
          <p:spPr>
            <a:xfrm>
              <a:off x="16285680" y="2412723"/>
              <a:ext cx="275287" cy="1285445"/>
            </a:xfrm>
            <a:custGeom>
              <a:avLst/>
              <a:gdLst/>
              <a:ahLst/>
              <a:cxnLst/>
              <a:rect l="l" t="t" r="r" b="b"/>
              <a:pathLst>
                <a:path w="275287" h="1285445" extrusionOk="0">
                  <a:moveTo>
                    <a:pt x="268058" y="1175617"/>
                  </a:moveTo>
                  <a:cubicBezTo>
                    <a:pt x="288001" y="1148911"/>
                    <a:pt x="249163" y="1147080"/>
                    <a:pt x="246112" y="1138802"/>
                  </a:cubicBezTo>
                  <a:cubicBezTo>
                    <a:pt x="238503" y="1118074"/>
                    <a:pt x="213298" y="1114551"/>
                    <a:pt x="206997" y="1100565"/>
                  </a:cubicBezTo>
                  <a:cubicBezTo>
                    <a:pt x="192324" y="1068010"/>
                    <a:pt x="163089" y="1058084"/>
                    <a:pt x="118990" y="1000255"/>
                  </a:cubicBezTo>
                  <a:cubicBezTo>
                    <a:pt x="128316" y="984732"/>
                    <a:pt x="135181" y="993270"/>
                    <a:pt x="161780" y="956473"/>
                  </a:cubicBezTo>
                  <a:cubicBezTo>
                    <a:pt x="215084" y="882748"/>
                    <a:pt x="222945" y="896569"/>
                    <a:pt x="242949" y="856978"/>
                  </a:cubicBezTo>
                  <a:cubicBezTo>
                    <a:pt x="255811" y="831469"/>
                    <a:pt x="271135" y="837664"/>
                    <a:pt x="209779" y="773752"/>
                  </a:cubicBezTo>
                  <a:cubicBezTo>
                    <a:pt x="194976" y="758325"/>
                    <a:pt x="178976" y="743315"/>
                    <a:pt x="166582" y="726118"/>
                  </a:cubicBezTo>
                  <a:cubicBezTo>
                    <a:pt x="149083" y="701849"/>
                    <a:pt x="120343" y="687949"/>
                    <a:pt x="107775" y="659681"/>
                  </a:cubicBezTo>
                  <a:cubicBezTo>
                    <a:pt x="106458" y="656722"/>
                    <a:pt x="103537" y="658345"/>
                    <a:pt x="94116" y="650762"/>
                  </a:cubicBezTo>
                  <a:cubicBezTo>
                    <a:pt x="104776" y="636679"/>
                    <a:pt x="188692" y="538747"/>
                    <a:pt x="215448" y="528847"/>
                  </a:cubicBezTo>
                  <a:cubicBezTo>
                    <a:pt x="225502" y="525133"/>
                    <a:pt x="223924" y="510010"/>
                    <a:pt x="235876" y="507954"/>
                  </a:cubicBezTo>
                  <a:cubicBezTo>
                    <a:pt x="236431" y="507858"/>
                    <a:pt x="234507" y="511780"/>
                    <a:pt x="243157" y="468319"/>
                  </a:cubicBezTo>
                  <a:cubicBezTo>
                    <a:pt x="247092" y="463156"/>
                    <a:pt x="243001" y="460866"/>
                    <a:pt x="237124" y="446697"/>
                  </a:cubicBezTo>
                  <a:cubicBezTo>
                    <a:pt x="183171" y="431608"/>
                    <a:pt x="120178" y="309971"/>
                    <a:pt x="110228" y="304678"/>
                  </a:cubicBezTo>
                  <a:cubicBezTo>
                    <a:pt x="98657" y="298535"/>
                    <a:pt x="92217" y="288410"/>
                    <a:pt x="87260" y="277538"/>
                  </a:cubicBezTo>
                  <a:cubicBezTo>
                    <a:pt x="90146" y="275048"/>
                    <a:pt x="92720" y="271907"/>
                    <a:pt x="95260" y="268410"/>
                  </a:cubicBezTo>
                  <a:cubicBezTo>
                    <a:pt x="123584" y="229348"/>
                    <a:pt x="162482" y="217132"/>
                    <a:pt x="192532" y="186642"/>
                  </a:cubicBezTo>
                  <a:cubicBezTo>
                    <a:pt x="234420" y="144144"/>
                    <a:pt x="245566" y="131121"/>
                    <a:pt x="272530" y="114835"/>
                  </a:cubicBezTo>
                  <a:cubicBezTo>
                    <a:pt x="266489" y="106453"/>
                    <a:pt x="277921" y="106210"/>
                    <a:pt x="274705" y="91312"/>
                  </a:cubicBezTo>
                  <a:cubicBezTo>
                    <a:pt x="270415" y="71087"/>
                    <a:pt x="222321" y="29214"/>
                    <a:pt x="197195" y="0"/>
                  </a:cubicBezTo>
                  <a:cubicBezTo>
                    <a:pt x="161858" y="894"/>
                    <a:pt x="128160" y="1753"/>
                    <a:pt x="96248" y="2551"/>
                  </a:cubicBezTo>
                  <a:cubicBezTo>
                    <a:pt x="106891" y="14125"/>
                    <a:pt x="106960" y="19878"/>
                    <a:pt x="119926" y="32008"/>
                  </a:cubicBezTo>
                  <a:cubicBezTo>
                    <a:pt x="220457" y="126036"/>
                    <a:pt x="179219" y="58879"/>
                    <a:pt x="89063" y="180733"/>
                  </a:cubicBezTo>
                  <a:cubicBezTo>
                    <a:pt x="80361" y="192490"/>
                    <a:pt x="48708" y="205019"/>
                    <a:pt x="40058" y="216819"/>
                  </a:cubicBezTo>
                  <a:cubicBezTo>
                    <a:pt x="31244" y="228862"/>
                    <a:pt x="25255" y="237270"/>
                    <a:pt x="17705" y="240532"/>
                  </a:cubicBezTo>
                  <a:cubicBezTo>
                    <a:pt x="284" y="248064"/>
                    <a:pt x="2763" y="270883"/>
                    <a:pt x="1957" y="272801"/>
                  </a:cubicBezTo>
                  <a:cubicBezTo>
                    <a:pt x="-2931" y="284358"/>
                    <a:pt x="2061" y="294379"/>
                    <a:pt x="8969" y="301676"/>
                  </a:cubicBezTo>
                  <a:cubicBezTo>
                    <a:pt x="25159" y="318778"/>
                    <a:pt x="28505" y="335081"/>
                    <a:pt x="48838" y="348686"/>
                  </a:cubicBezTo>
                  <a:cubicBezTo>
                    <a:pt x="56959" y="354118"/>
                    <a:pt x="77093" y="398073"/>
                    <a:pt x="83984" y="405943"/>
                  </a:cubicBezTo>
                  <a:cubicBezTo>
                    <a:pt x="91247" y="414238"/>
                    <a:pt x="101543" y="420068"/>
                    <a:pt x="108026" y="428823"/>
                  </a:cubicBezTo>
                  <a:cubicBezTo>
                    <a:pt x="145079" y="478904"/>
                    <a:pt x="109543" y="432910"/>
                    <a:pt x="153373" y="473603"/>
                  </a:cubicBezTo>
                  <a:cubicBezTo>
                    <a:pt x="142964" y="484883"/>
                    <a:pt x="133785" y="497273"/>
                    <a:pt x="124000" y="508969"/>
                  </a:cubicBezTo>
                  <a:cubicBezTo>
                    <a:pt x="89825" y="549844"/>
                    <a:pt x="77787" y="548603"/>
                    <a:pt x="73730" y="560048"/>
                  </a:cubicBezTo>
                  <a:cubicBezTo>
                    <a:pt x="66528" y="580420"/>
                    <a:pt x="33852" y="610424"/>
                    <a:pt x="28349" y="635638"/>
                  </a:cubicBezTo>
                  <a:cubicBezTo>
                    <a:pt x="22117" y="644593"/>
                    <a:pt x="13424" y="644957"/>
                    <a:pt x="15322" y="668271"/>
                  </a:cubicBezTo>
                  <a:cubicBezTo>
                    <a:pt x="16813" y="686622"/>
                    <a:pt x="34659" y="712244"/>
                    <a:pt x="41930" y="715758"/>
                  </a:cubicBezTo>
                  <a:cubicBezTo>
                    <a:pt x="86904" y="737501"/>
                    <a:pt x="57947" y="740261"/>
                    <a:pt x="165221" y="830567"/>
                  </a:cubicBezTo>
                  <a:cubicBezTo>
                    <a:pt x="148156" y="846289"/>
                    <a:pt x="149464" y="841143"/>
                    <a:pt x="146127" y="845967"/>
                  </a:cubicBezTo>
                  <a:cubicBezTo>
                    <a:pt x="68331" y="958919"/>
                    <a:pt x="53804" y="956177"/>
                    <a:pt x="31868" y="1010241"/>
                  </a:cubicBezTo>
                  <a:cubicBezTo>
                    <a:pt x="20696" y="1037781"/>
                    <a:pt x="53224" y="1055082"/>
                    <a:pt x="65410" y="1065702"/>
                  </a:cubicBezTo>
                  <a:cubicBezTo>
                    <a:pt x="147116" y="1136946"/>
                    <a:pt x="165785" y="1162221"/>
                    <a:pt x="176705" y="1172181"/>
                  </a:cubicBezTo>
                  <a:cubicBezTo>
                    <a:pt x="177234" y="1172667"/>
                    <a:pt x="85561" y="1257273"/>
                    <a:pt x="68521" y="1285445"/>
                  </a:cubicBezTo>
                  <a:cubicBezTo>
                    <a:pt x="99689" y="1284517"/>
                    <a:pt x="131471" y="1283675"/>
                    <a:pt x="163826" y="1282903"/>
                  </a:cubicBezTo>
                  <a:cubicBezTo>
                    <a:pt x="180372" y="1276430"/>
                    <a:pt x="191405" y="1259884"/>
                    <a:pt x="248591" y="1214063"/>
                  </a:cubicBezTo>
                  <a:cubicBezTo>
                    <a:pt x="260283" y="1201499"/>
                    <a:pt x="265302" y="1190992"/>
                    <a:pt x="268058" y="117561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6" name="Google Shape;1696;p12"/>
            <p:cNvSpPr/>
            <p:nvPr/>
          </p:nvSpPr>
          <p:spPr>
            <a:xfrm>
              <a:off x="16955613" y="2397947"/>
              <a:ext cx="273696" cy="1291232"/>
            </a:xfrm>
            <a:custGeom>
              <a:avLst/>
              <a:gdLst/>
              <a:ahLst/>
              <a:cxnLst/>
              <a:rect l="l" t="t" r="r" b="b"/>
              <a:pathLst>
                <a:path w="273696" h="1291232" extrusionOk="0">
                  <a:moveTo>
                    <a:pt x="195616" y="1276248"/>
                  </a:moveTo>
                  <a:cubicBezTo>
                    <a:pt x="196942" y="1271459"/>
                    <a:pt x="218680" y="1268387"/>
                    <a:pt x="244248" y="1238687"/>
                  </a:cubicBezTo>
                  <a:cubicBezTo>
                    <a:pt x="255359" y="1225751"/>
                    <a:pt x="285781" y="1208120"/>
                    <a:pt x="268499" y="1163583"/>
                  </a:cubicBezTo>
                  <a:cubicBezTo>
                    <a:pt x="271948" y="1153830"/>
                    <a:pt x="245305" y="1136052"/>
                    <a:pt x="234740" y="1132538"/>
                  </a:cubicBezTo>
                  <a:cubicBezTo>
                    <a:pt x="225510" y="1129475"/>
                    <a:pt x="172839" y="1073355"/>
                    <a:pt x="165697" y="1065555"/>
                  </a:cubicBezTo>
                  <a:cubicBezTo>
                    <a:pt x="162447" y="1061997"/>
                    <a:pt x="161442" y="1056349"/>
                    <a:pt x="158113" y="1052904"/>
                  </a:cubicBezTo>
                  <a:cubicBezTo>
                    <a:pt x="63346" y="955110"/>
                    <a:pt x="89798" y="983899"/>
                    <a:pt x="100632" y="961271"/>
                  </a:cubicBezTo>
                  <a:cubicBezTo>
                    <a:pt x="109889" y="941939"/>
                    <a:pt x="180535" y="863451"/>
                    <a:pt x="203660" y="846523"/>
                  </a:cubicBezTo>
                  <a:cubicBezTo>
                    <a:pt x="229739" y="827426"/>
                    <a:pt x="232166" y="802498"/>
                    <a:pt x="265613" y="777448"/>
                  </a:cubicBezTo>
                  <a:cubicBezTo>
                    <a:pt x="272728" y="717033"/>
                    <a:pt x="223057" y="715845"/>
                    <a:pt x="214242" y="690891"/>
                  </a:cubicBezTo>
                  <a:cubicBezTo>
                    <a:pt x="213046" y="687507"/>
                    <a:pt x="208773" y="684340"/>
                    <a:pt x="205185" y="682874"/>
                  </a:cubicBezTo>
                  <a:cubicBezTo>
                    <a:pt x="195833" y="679065"/>
                    <a:pt x="162577" y="632029"/>
                    <a:pt x="133524" y="614381"/>
                  </a:cubicBezTo>
                  <a:cubicBezTo>
                    <a:pt x="129798" y="612116"/>
                    <a:pt x="133048" y="610641"/>
                    <a:pt x="98067" y="578980"/>
                  </a:cubicBezTo>
                  <a:cubicBezTo>
                    <a:pt x="126218" y="522522"/>
                    <a:pt x="276317" y="403756"/>
                    <a:pt x="243390" y="376312"/>
                  </a:cubicBezTo>
                  <a:cubicBezTo>
                    <a:pt x="245487" y="360165"/>
                    <a:pt x="237609" y="365701"/>
                    <a:pt x="197800" y="312002"/>
                  </a:cubicBezTo>
                  <a:cubicBezTo>
                    <a:pt x="189385" y="300653"/>
                    <a:pt x="155765" y="289546"/>
                    <a:pt x="146716" y="278709"/>
                  </a:cubicBezTo>
                  <a:cubicBezTo>
                    <a:pt x="102063" y="225201"/>
                    <a:pt x="131826" y="240923"/>
                    <a:pt x="134955" y="216654"/>
                  </a:cubicBezTo>
                  <a:cubicBezTo>
                    <a:pt x="268169" y="93299"/>
                    <a:pt x="233232" y="125871"/>
                    <a:pt x="175231" y="72337"/>
                  </a:cubicBezTo>
                  <a:cubicBezTo>
                    <a:pt x="80420" y="-15063"/>
                    <a:pt x="132684" y="33891"/>
                    <a:pt x="99558" y="0"/>
                  </a:cubicBezTo>
                  <a:cubicBezTo>
                    <a:pt x="67125" y="850"/>
                    <a:pt x="35152" y="1683"/>
                    <a:pt x="3646" y="2508"/>
                  </a:cubicBezTo>
                  <a:cubicBezTo>
                    <a:pt x="44044" y="60242"/>
                    <a:pt x="134261" y="109464"/>
                    <a:pt x="125013" y="121229"/>
                  </a:cubicBezTo>
                  <a:cubicBezTo>
                    <a:pt x="91099" y="164430"/>
                    <a:pt x="93005" y="151042"/>
                    <a:pt x="88438" y="158591"/>
                  </a:cubicBezTo>
                  <a:cubicBezTo>
                    <a:pt x="61647" y="202876"/>
                    <a:pt x="65842" y="198104"/>
                    <a:pt x="64837" y="198312"/>
                  </a:cubicBezTo>
                  <a:cubicBezTo>
                    <a:pt x="52807" y="200846"/>
                    <a:pt x="57175" y="212655"/>
                    <a:pt x="47528" y="225609"/>
                  </a:cubicBezTo>
                  <a:cubicBezTo>
                    <a:pt x="-7127" y="299004"/>
                    <a:pt x="109594" y="332461"/>
                    <a:pt x="123115" y="347567"/>
                  </a:cubicBezTo>
                  <a:cubicBezTo>
                    <a:pt x="137936" y="364130"/>
                    <a:pt x="136827" y="363792"/>
                    <a:pt x="157663" y="382681"/>
                  </a:cubicBezTo>
                  <a:cubicBezTo>
                    <a:pt x="156779" y="386993"/>
                    <a:pt x="156675" y="392702"/>
                    <a:pt x="149264" y="392451"/>
                  </a:cubicBezTo>
                  <a:cubicBezTo>
                    <a:pt x="144514" y="392286"/>
                    <a:pt x="148727" y="403965"/>
                    <a:pt x="137849" y="408476"/>
                  </a:cubicBezTo>
                  <a:cubicBezTo>
                    <a:pt x="116615" y="417301"/>
                    <a:pt x="45353" y="509385"/>
                    <a:pt x="31910" y="527693"/>
                  </a:cubicBezTo>
                  <a:cubicBezTo>
                    <a:pt x="16205" y="549072"/>
                    <a:pt x="-4536" y="559475"/>
                    <a:pt x="17002" y="596195"/>
                  </a:cubicBezTo>
                  <a:cubicBezTo>
                    <a:pt x="20686" y="621860"/>
                    <a:pt x="127804" y="715367"/>
                    <a:pt x="170724" y="758490"/>
                  </a:cubicBezTo>
                  <a:cubicBezTo>
                    <a:pt x="153043" y="771800"/>
                    <a:pt x="156103" y="778681"/>
                    <a:pt x="148215" y="783739"/>
                  </a:cubicBezTo>
                  <a:cubicBezTo>
                    <a:pt x="125655" y="798212"/>
                    <a:pt x="121997" y="815764"/>
                    <a:pt x="102903" y="836519"/>
                  </a:cubicBezTo>
                  <a:cubicBezTo>
                    <a:pt x="73417" y="868570"/>
                    <a:pt x="105885" y="823070"/>
                    <a:pt x="18485" y="942243"/>
                  </a:cubicBezTo>
                  <a:cubicBezTo>
                    <a:pt x="9349" y="942885"/>
                    <a:pt x="12782" y="952629"/>
                    <a:pt x="5683" y="956785"/>
                  </a:cubicBezTo>
                  <a:cubicBezTo>
                    <a:pt x="-12847" y="967622"/>
                    <a:pt x="19707" y="1020055"/>
                    <a:pt x="21596" y="1024054"/>
                  </a:cubicBezTo>
                  <a:cubicBezTo>
                    <a:pt x="34276" y="1030241"/>
                    <a:pt x="39780" y="1042883"/>
                    <a:pt x="47580" y="1053373"/>
                  </a:cubicBezTo>
                  <a:cubicBezTo>
                    <a:pt x="57114" y="1066197"/>
                    <a:pt x="96871" y="1096652"/>
                    <a:pt x="104117" y="1122239"/>
                  </a:cubicBezTo>
                  <a:cubicBezTo>
                    <a:pt x="106197" y="1129588"/>
                    <a:pt x="141906" y="1145943"/>
                    <a:pt x="148510" y="1168320"/>
                  </a:cubicBezTo>
                  <a:cubicBezTo>
                    <a:pt x="149897" y="1173049"/>
                    <a:pt x="150313" y="1160997"/>
                    <a:pt x="170594" y="1187036"/>
                  </a:cubicBezTo>
                  <a:cubicBezTo>
                    <a:pt x="160150" y="1199374"/>
                    <a:pt x="146413" y="1208493"/>
                    <a:pt x="136532" y="1221438"/>
                  </a:cubicBezTo>
                  <a:cubicBezTo>
                    <a:pt x="135284" y="1223069"/>
                    <a:pt x="126825" y="1222558"/>
                    <a:pt x="124805" y="1226072"/>
                  </a:cubicBezTo>
                  <a:cubicBezTo>
                    <a:pt x="122387" y="1230280"/>
                    <a:pt x="82795" y="1267164"/>
                    <a:pt x="57998" y="1291233"/>
                  </a:cubicBezTo>
                  <a:cubicBezTo>
                    <a:pt x="99081" y="1291163"/>
                    <a:pt x="140571" y="1291163"/>
                    <a:pt x="182390" y="1291215"/>
                  </a:cubicBezTo>
                  <a:cubicBezTo>
                    <a:pt x="190988" y="1288699"/>
                    <a:pt x="193406" y="1284170"/>
                    <a:pt x="195616" y="127624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7" name="Google Shape;1697;p12"/>
            <p:cNvSpPr/>
            <p:nvPr/>
          </p:nvSpPr>
          <p:spPr>
            <a:xfrm>
              <a:off x="15650374" y="2413684"/>
              <a:ext cx="284252" cy="1334157"/>
            </a:xfrm>
            <a:custGeom>
              <a:avLst/>
              <a:gdLst/>
              <a:ahLst/>
              <a:cxnLst/>
              <a:rect l="l" t="t" r="r" b="b"/>
              <a:pathLst>
                <a:path w="284252" h="1334157" extrusionOk="0">
                  <a:moveTo>
                    <a:pt x="268119" y="1202915"/>
                  </a:moveTo>
                  <a:cubicBezTo>
                    <a:pt x="294302" y="1184660"/>
                    <a:pt x="283217" y="1150335"/>
                    <a:pt x="255274" y="1143793"/>
                  </a:cubicBezTo>
                  <a:cubicBezTo>
                    <a:pt x="243079" y="1111585"/>
                    <a:pt x="216306" y="1112618"/>
                    <a:pt x="208939" y="1091794"/>
                  </a:cubicBezTo>
                  <a:cubicBezTo>
                    <a:pt x="207743" y="1088410"/>
                    <a:pt x="203470" y="1085243"/>
                    <a:pt x="199882" y="1083777"/>
                  </a:cubicBezTo>
                  <a:cubicBezTo>
                    <a:pt x="190530" y="1079968"/>
                    <a:pt x="157274" y="1032932"/>
                    <a:pt x="128221" y="1015284"/>
                  </a:cubicBezTo>
                  <a:cubicBezTo>
                    <a:pt x="125864" y="1013844"/>
                    <a:pt x="124260" y="1011136"/>
                    <a:pt x="122371" y="1008950"/>
                  </a:cubicBezTo>
                  <a:cubicBezTo>
                    <a:pt x="78497" y="958305"/>
                    <a:pt x="89661" y="994391"/>
                    <a:pt x="106657" y="963597"/>
                  </a:cubicBezTo>
                  <a:cubicBezTo>
                    <a:pt x="118462" y="942218"/>
                    <a:pt x="193121" y="869231"/>
                    <a:pt x="194794" y="859045"/>
                  </a:cubicBezTo>
                  <a:cubicBezTo>
                    <a:pt x="195600" y="854142"/>
                    <a:pt x="216887" y="848754"/>
                    <a:pt x="239118" y="816477"/>
                  </a:cubicBezTo>
                  <a:cubicBezTo>
                    <a:pt x="252206" y="797475"/>
                    <a:pt x="255646" y="800026"/>
                    <a:pt x="259997" y="786317"/>
                  </a:cubicBezTo>
                  <a:cubicBezTo>
                    <a:pt x="279065" y="780400"/>
                    <a:pt x="288920" y="761875"/>
                    <a:pt x="267157" y="737329"/>
                  </a:cubicBezTo>
                  <a:cubicBezTo>
                    <a:pt x="251443" y="719612"/>
                    <a:pt x="139194" y="602165"/>
                    <a:pt x="133153" y="588578"/>
                  </a:cubicBezTo>
                  <a:cubicBezTo>
                    <a:pt x="131801" y="585550"/>
                    <a:pt x="128733" y="587276"/>
                    <a:pt x="119017" y="579285"/>
                  </a:cubicBezTo>
                  <a:cubicBezTo>
                    <a:pt x="171323" y="507165"/>
                    <a:pt x="196519" y="506168"/>
                    <a:pt x="192428" y="485934"/>
                  </a:cubicBezTo>
                  <a:cubicBezTo>
                    <a:pt x="240028" y="445987"/>
                    <a:pt x="217450" y="448512"/>
                    <a:pt x="230988" y="442959"/>
                  </a:cubicBezTo>
                  <a:cubicBezTo>
                    <a:pt x="232167" y="442481"/>
                    <a:pt x="231014" y="435497"/>
                    <a:pt x="230364" y="431627"/>
                  </a:cubicBezTo>
                  <a:cubicBezTo>
                    <a:pt x="223699" y="392140"/>
                    <a:pt x="200133" y="362266"/>
                    <a:pt x="165932" y="315014"/>
                  </a:cubicBezTo>
                  <a:cubicBezTo>
                    <a:pt x="155454" y="300550"/>
                    <a:pt x="161937" y="275067"/>
                    <a:pt x="156294" y="270156"/>
                  </a:cubicBezTo>
                  <a:cubicBezTo>
                    <a:pt x="156632" y="269687"/>
                    <a:pt x="157170" y="269253"/>
                    <a:pt x="157352" y="268759"/>
                  </a:cubicBezTo>
                  <a:cubicBezTo>
                    <a:pt x="167059" y="242547"/>
                    <a:pt x="190157" y="226174"/>
                    <a:pt x="204770" y="203606"/>
                  </a:cubicBezTo>
                  <a:cubicBezTo>
                    <a:pt x="208254" y="198218"/>
                    <a:pt x="288114" y="156848"/>
                    <a:pt x="283546" y="119912"/>
                  </a:cubicBezTo>
                  <a:cubicBezTo>
                    <a:pt x="292482" y="82594"/>
                    <a:pt x="214347" y="38161"/>
                    <a:pt x="178413" y="1034"/>
                  </a:cubicBezTo>
                  <a:cubicBezTo>
                    <a:pt x="136620" y="-753"/>
                    <a:pt x="95251" y="-606"/>
                    <a:pt x="58918" y="4565"/>
                  </a:cubicBezTo>
                  <a:cubicBezTo>
                    <a:pt x="77969" y="16383"/>
                    <a:pt x="119883" y="68243"/>
                    <a:pt x="135190" y="78455"/>
                  </a:cubicBezTo>
                  <a:cubicBezTo>
                    <a:pt x="190920" y="115652"/>
                    <a:pt x="176073" y="115765"/>
                    <a:pt x="187202" y="119895"/>
                  </a:cubicBezTo>
                  <a:cubicBezTo>
                    <a:pt x="199154" y="124328"/>
                    <a:pt x="193477" y="121239"/>
                    <a:pt x="150089" y="164397"/>
                  </a:cubicBezTo>
                  <a:cubicBezTo>
                    <a:pt x="141638" y="172804"/>
                    <a:pt x="98345" y="219875"/>
                    <a:pt x="81808" y="220248"/>
                  </a:cubicBezTo>
                  <a:cubicBezTo>
                    <a:pt x="72370" y="249419"/>
                    <a:pt x="69397" y="255310"/>
                    <a:pt x="71884" y="261852"/>
                  </a:cubicBezTo>
                  <a:cubicBezTo>
                    <a:pt x="80907" y="285557"/>
                    <a:pt x="77128" y="301027"/>
                    <a:pt x="95970" y="319178"/>
                  </a:cubicBezTo>
                  <a:cubicBezTo>
                    <a:pt x="109431" y="332133"/>
                    <a:pt x="157300" y="415471"/>
                    <a:pt x="160359" y="419272"/>
                  </a:cubicBezTo>
                  <a:cubicBezTo>
                    <a:pt x="144299" y="427115"/>
                    <a:pt x="124520" y="440512"/>
                    <a:pt x="122275" y="458325"/>
                  </a:cubicBezTo>
                  <a:cubicBezTo>
                    <a:pt x="121348" y="465657"/>
                    <a:pt x="102644" y="469587"/>
                    <a:pt x="70844" y="518888"/>
                  </a:cubicBezTo>
                  <a:cubicBezTo>
                    <a:pt x="64873" y="528145"/>
                    <a:pt x="54775" y="534436"/>
                    <a:pt x="51421" y="545629"/>
                  </a:cubicBezTo>
                  <a:cubicBezTo>
                    <a:pt x="38325" y="549195"/>
                    <a:pt x="42043" y="563051"/>
                    <a:pt x="36175" y="571216"/>
                  </a:cubicBezTo>
                  <a:cubicBezTo>
                    <a:pt x="24587" y="587320"/>
                    <a:pt x="38984" y="617037"/>
                    <a:pt x="50017" y="633445"/>
                  </a:cubicBezTo>
                  <a:cubicBezTo>
                    <a:pt x="56058" y="642434"/>
                    <a:pt x="89132" y="647535"/>
                    <a:pt x="111996" y="684428"/>
                  </a:cubicBezTo>
                  <a:cubicBezTo>
                    <a:pt x="119311" y="696237"/>
                    <a:pt x="171141" y="742336"/>
                    <a:pt x="181256" y="751307"/>
                  </a:cubicBezTo>
                  <a:cubicBezTo>
                    <a:pt x="159830" y="771897"/>
                    <a:pt x="132927" y="806421"/>
                    <a:pt x="130206" y="810916"/>
                  </a:cubicBezTo>
                  <a:cubicBezTo>
                    <a:pt x="129149" y="812651"/>
                    <a:pt x="120655" y="813119"/>
                    <a:pt x="119043" y="816772"/>
                  </a:cubicBezTo>
                  <a:cubicBezTo>
                    <a:pt x="114024" y="828199"/>
                    <a:pt x="49722" y="893751"/>
                    <a:pt x="24163" y="937507"/>
                  </a:cubicBezTo>
                  <a:cubicBezTo>
                    <a:pt x="6187" y="945229"/>
                    <a:pt x="-357" y="964326"/>
                    <a:pt x="3422" y="979823"/>
                  </a:cubicBezTo>
                  <a:cubicBezTo>
                    <a:pt x="-591" y="988282"/>
                    <a:pt x="-2870" y="993098"/>
                    <a:pt x="7062" y="999874"/>
                  </a:cubicBezTo>
                  <a:cubicBezTo>
                    <a:pt x="26156" y="1012915"/>
                    <a:pt x="41904" y="1042181"/>
                    <a:pt x="47694" y="1047205"/>
                  </a:cubicBezTo>
                  <a:cubicBezTo>
                    <a:pt x="76365" y="1072072"/>
                    <a:pt x="183327" y="1177189"/>
                    <a:pt x="184939" y="1180347"/>
                  </a:cubicBezTo>
                  <a:cubicBezTo>
                    <a:pt x="162907" y="1198082"/>
                    <a:pt x="64084" y="1315711"/>
                    <a:pt x="55590" y="1319286"/>
                  </a:cubicBezTo>
                  <a:cubicBezTo>
                    <a:pt x="47295" y="1322774"/>
                    <a:pt x="38360" y="1322782"/>
                    <a:pt x="32275" y="1334157"/>
                  </a:cubicBezTo>
                  <a:cubicBezTo>
                    <a:pt x="71234" y="1327381"/>
                    <a:pt x="116373" y="1321307"/>
                    <a:pt x="167059" y="1315884"/>
                  </a:cubicBezTo>
                  <a:cubicBezTo>
                    <a:pt x="193719" y="1287304"/>
                    <a:pt x="265926" y="1204442"/>
                    <a:pt x="268119" y="12029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8" name="Google Shape;1698;p12"/>
            <p:cNvSpPr/>
            <p:nvPr/>
          </p:nvSpPr>
          <p:spPr>
            <a:xfrm>
              <a:off x="18831233" y="2344351"/>
              <a:ext cx="285836" cy="1369434"/>
            </a:xfrm>
            <a:custGeom>
              <a:avLst/>
              <a:gdLst/>
              <a:ahLst/>
              <a:cxnLst/>
              <a:rect l="l" t="t" r="r" b="b"/>
              <a:pathLst>
                <a:path w="285836" h="1369434" extrusionOk="0">
                  <a:moveTo>
                    <a:pt x="191558" y="1347431"/>
                  </a:moveTo>
                  <a:cubicBezTo>
                    <a:pt x="198189" y="1343795"/>
                    <a:pt x="205330" y="1338572"/>
                    <a:pt x="207757" y="1329852"/>
                  </a:cubicBezTo>
                  <a:cubicBezTo>
                    <a:pt x="209083" y="1325080"/>
                    <a:pt x="230699" y="1322130"/>
                    <a:pt x="256389" y="1292300"/>
                  </a:cubicBezTo>
                  <a:cubicBezTo>
                    <a:pt x="267492" y="1279372"/>
                    <a:pt x="297922" y="1261732"/>
                    <a:pt x="280640" y="1217187"/>
                  </a:cubicBezTo>
                  <a:cubicBezTo>
                    <a:pt x="284081" y="1207434"/>
                    <a:pt x="257446" y="1189656"/>
                    <a:pt x="246881" y="1186142"/>
                  </a:cubicBezTo>
                  <a:cubicBezTo>
                    <a:pt x="237651" y="1183079"/>
                    <a:pt x="184980" y="1126959"/>
                    <a:pt x="177838" y="1119159"/>
                  </a:cubicBezTo>
                  <a:cubicBezTo>
                    <a:pt x="174588" y="1115601"/>
                    <a:pt x="173583" y="1109953"/>
                    <a:pt x="170254" y="1106508"/>
                  </a:cubicBezTo>
                  <a:cubicBezTo>
                    <a:pt x="75530" y="1008749"/>
                    <a:pt x="101931" y="1037521"/>
                    <a:pt x="112773" y="1014875"/>
                  </a:cubicBezTo>
                  <a:cubicBezTo>
                    <a:pt x="122030" y="995543"/>
                    <a:pt x="192676" y="917055"/>
                    <a:pt x="215801" y="900127"/>
                  </a:cubicBezTo>
                  <a:cubicBezTo>
                    <a:pt x="241880" y="881030"/>
                    <a:pt x="244307" y="856102"/>
                    <a:pt x="277754" y="831052"/>
                  </a:cubicBezTo>
                  <a:cubicBezTo>
                    <a:pt x="284869" y="770637"/>
                    <a:pt x="235198" y="769449"/>
                    <a:pt x="226383" y="744495"/>
                  </a:cubicBezTo>
                  <a:cubicBezTo>
                    <a:pt x="225187" y="741111"/>
                    <a:pt x="220914" y="737944"/>
                    <a:pt x="217326" y="736478"/>
                  </a:cubicBezTo>
                  <a:cubicBezTo>
                    <a:pt x="207974" y="732669"/>
                    <a:pt x="174718" y="685633"/>
                    <a:pt x="145665" y="667985"/>
                  </a:cubicBezTo>
                  <a:cubicBezTo>
                    <a:pt x="141939" y="665720"/>
                    <a:pt x="145197" y="664245"/>
                    <a:pt x="110208" y="632584"/>
                  </a:cubicBezTo>
                  <a:cubicBezTo>
                    <a:pt x="138350" y="576134"/>
                    <a:pt x="288440" y="457378"/>
                    <a:pt x="255531" y="429916"/>
                  </a:cubicBezTo>
                  <a:cubicBezTo>
                    <a:pt x="257620" y="413769"/>
                    <a:pt x="249750" y="419305"/>
                    <a:pt x="209941" y="365605"/>
                  </a:cubicBezTo>
                  <a:cubicBezTo>
                    <a:pt x="201526" y="354256"/>
                    <a:pt x="167906" y="343150"/>
                    <a:pt x="158857" y="332313"/>
                  </a:cubicBezTo>
                  <a:cubicBezTo>
                    <a:pt x="114203" y="278814"/>
                    <a:pt x="143967" y="294536"/>
                    <a:pt x="147096" y="270258"/>
                  </a:cubicBezTo>
                  <a:cubicBezTo>
                    <a:pt x="280042" y="147155"/>
                    <a:pt x="245815" y="179874"/>
                    <a:pt x="187372" y="125941"/>
                  </a:cubicBezTo>
                  <a:cubicBezTo>
                    <a:pt x="72636" y="20156"/>
                    <a:pt x="86564" y="31687"/>
                    <a:pt x="96808" y="22724"/>
                  </a:cubicBezTo>
                  <a:cubicBezTo>
                    <a:pt x="123122" y="-286"/>
                    <a:pt x="103794" y="15835"/>
                    <a:pt x="118858" y="0"/>
                  </a:cubicBezTo>
                  <a:cubicBezTo>
                    <a:pt x="80540" y="1215"/>
                    <a:pt x="41459" y="2447"/>
                    <a:pt x="1755" y="3679"/>
                  </a:cubicBezTo>
                  <a:cubicBezTo>
                    <a:pt x="-18890" y="72979"/>
                    <a:pt x="149670" y="158912"/>
                    <a:pt x="137146" y="174842"/>
                  </a:cubicBezTo>
                  <a:cubicBezTo>
                    <a:pt x="103300" y="217956"/>
                    <a:pt x="105103" y="204715"/>
                    <a:pt x="100570" y="212203"/>
                  </a:cubicBezTo>
                  <a:cubicBezTo>
                    <a:pt x="73780" y="256489"/>
                    <a:pt x="77975" y="251717"/>
                    <a:pt x="76969" y="251925"/>
                  </a:cubicBezTo>
                  <a:cubicBezTo>
                    <a:pt x="64939" y="254458"/>
                    <a:pt x="69307" y="266267"/>
                    <a:pt x="59661" y="279221"/>
                  </a:cubicBezTo>
                  <a:cubicBezTo>
                    <a:pt x="42110" y="302787"/>
                    <a:pt x="41581" y="328739"/>
                    <a:pt x="57251" y="349528"/>
                  </a:cubicBezTo>
                  <a:cubicBezTo>
                    <a:pt x="67158" y="362664"/>
                    <a:pt x="133696" y="399435"/>
                    <a:pt x="135256" y="401179"/>
                  </a:cubicBezTo>
                  <a:cubicBezTo>
                    <a:pt x="150068" y="417734"/>
                    <a:pt x="148907" y="417353"/>
                    <a:pt x="169804" y="436294"/>
                  </a:cubicBezTo>
                  <a:cubicBezTo>
                    <a:pt x="168919" y="440606"/>
                    <a:pt x="168815" y="446315"/>
                    <a:pt x="161405" y="446063"/>
                  </a:cubicBezTo>
                  <a:cubicBezTo>
                    <a:pt x="156655" y="445899"/>
                    <a:pt x="160868" y="457577"/>
                    <a:pt x="149990" y="462089"/>
                  </a:cubicBezTo>
                  <a:cubicBezTo>
                    <a:pt x="135906" y="467937"/>
                    <a:pt x="134060" y="487529"/>
                    <a:pt x="117757" y="490895"/>
                  </a:cubicBezTo>
                  <a:cubicBezTo>
                    <a:pt x="114143" y="491642"/>
                    <a:pt x="34058" y="594424"/>
                    <a:pt x="33503" y="594858"/>
                  </a:cubicBezTo>
                  <a:cubicBezTo>
                    <a:pt x="-22843" y="638423"/>
                    <a:pt x="113241" y="742109"/>
                    <a:pt x="182882" y="812094"/>
                  </a:cubicBezTo>
                  <a:cubicBezTo>
                    <a:pt x="165063" y="825508"/>
                    <a:pt x="168460" y="832146"/>
                    <a:pt x="160374" y="837343"/>
                  </a:cubicBezTo>
                  <a:cubicBezTo>
                    <a:pt x="137813" y="851816"/>
                    <a:pt x="134155" y="869368"/>
                    <a:pt x="115061" y="890123"/>
                  </a:cubicBezTo>
                  <a:cubicBezTo>
                    <a:pt x="105926" y="900057"/>
                    <a:pt x="94850" y="908474"/>
                    <a:pt x="87118" y="919337"/>
                  </a:cubicBezTo>
                  <a:cubicBezTo>
                    <a:pt x="-48" y="1041659"/>
                    <a:pt x="-1417" y="1002892"/>
                    <a:pt x="33746" y="1077667"/>
                  </a:cubicBezTo>
                  <a:cubicBezTo>
                    <a:pt x="46426" y="1083854"/>
                    <a:pt x="51930" y="1096495"/>
                    <a:pt x="59730" y="1106985"/>
                  </a:cubicBezTo>
                  <a:cubicBezTo>
                    <a:pt x="69264" y="1119809"/>
                    <a:pt x="109020" y="1150264"/>
                    <a:pt x="116266" y="1175851"/>
                  </a:cubicBezTo>
                  <a:cubicBezTo>
                    <a:pt x="118346" y="1183200"/>
                    <a:pt x="154055" y="1199556"/>
                    <a:pt x="160660" y="1221933"/>
                  </a:cubicBezTo>
                  <a:cubicBezTo>
                    <a:pt x="162046" y="1226662"/>
                    <a:pt x="162462" y="1214610"/>
                    <a:pt x="182744" y="1240648"/>
                  </a:cubicBezTo>
                  <a:cubicBezTo>
                    <a:pt x="172300" y="1252986"/>
                    <a:pt x="158562" y="1262105"/>
                    <a:pt x="148682" y="1275051"/>
                  </a:cubicBezTo>
                  <a:cubicBezTo>
                    <a:pt x="147434" y="1276682"/>
                    <a:pt x="138966" y="1276170"/>
                    <a:pt x="136955" y="1279684"/>
                  </a:cubicBezTo>
                  <a:cubicBezTo>
                    <a:pt x="136868" y="1279832"/>
                    <a:pt x="64540" y="1350242"/>
                    <a:pt x="48185" y="1367335"/>
                  </a:cubicBezTo>
                  <a:cubicBezTo>
                    <a:pt x="88375" y="1368047"/>
                    <a:pt x="128054" y="1368749"/>
                    <a:pt x="167186" y="1369435"/>
                  </a:cubicBezTo>
                  <a:cubicBezTo>
                    <a:pt x="177465" y="1367344"/>
                    <a:pt x="165687" y="1361626"/>
                    <a:pt x="191558" y="13474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9" name="Google Shape;1699;p12"/>
            <p:cNvSpPr/>
            <p:nvPr/>
          </p:nvSpPr>
          <p:spPr>
            <a:xfrm>
              <a:off x="18173467" y="2363249"/>
              <a:ext cx="275270" cy="1338849"/>
            </a:xfrm>
            <a:custGeom>
              <a:avLst/>
              <a:gdLst/>
              <a:ahLst/>
              <a:cxnLst/>
              <a:rect l="l" t="t" r="r" b="b"/>
              <a:pathLst>
                <a:path w="275270" h="1338849" extrusionOk="0">
                  <a:moveTo>
                    <a:pt x="268058" y="1225108"/>
                  </a:moveTo>
                  <a:cubicBezTo>
                    <a:pt x="288001" y="1198402"/>
                    <a:pt x="249163" y="1196571"/>
                    <a:pt x="246112" y="1188294"/>
                  </a:cubicBezTo>
                  <a:cubicBezTo>
                    <a:pt x="238511" y="1167565"/>
                    <a:pt x="213298" y="1164043"/>
                    <a:pt x="206997" y="1150056"/>
                  </a:cubicBezTo>
                  <a:cubicBezTo>
                    <a:pt x="192306" y="1117458"/>
                    <a:pt x="163141" y="1107653"/>
                    <a:pt x="118991" y="1049746"/>
                  </a:cubicBezTo>
                  <a:cubicBezTo>
                    <a:pt x="128316" y="1034223"/>
                    <a:pt x="135181" y="1042761"/>
                    <a:pt x="161780" y="1005964"/>
                  </a:cubicBezTo>
                  <a:cubicBezTo>
                    <a:pt x="200575" y="952299"/>
                    <a:pt x="259183" y="903840"/>
                    <a:pt x="253800" y="878939"/>
                  </a:cubicBezTo>
                  <a:cubicBezTo>
                    <a:pt x="247950" y="851824"/>
                    <a:pt x="119961" y="736590"/>
                    <a:pt x="107775" y="709164"/>
                  </a:cubicBezTo>
                  <a:cubicBezTo>
                    <a:pt x="106458" y="706205"/>
                    <a:pt x="103537" y="707828"/>
                    <a:pt x="94116" y="700244"/>
                  </a:cubicBezTo>
                  <a:cubicBezTo>
                    <a:pt x="107680" y="682336"/>
                    <a:pt x="178647" y="603144"/>
                    <a:pt x="190599" y="596056"/>
                  </a:cubicBezTo>
                  <a:cubicBezTo>
                    <a:pt x="211894" y="583423"/>
                    <a:pt x="202404" y="583154"/>
                    <a:pt x="215439" y="578338"/>
                  </a:cubicBezTo>
                  <a:cubicBezTo>
                    <a:pt x="225493" y="574625"/>
                    <a:pt x="223916" y="559501"/>
                    <a:pt x="235868" y="557445"/>
                  </a:cubicBezTo>
                  <a:cubicBezTo>
                    <a:pt x="236422" y="557349"/>
                    <a:pt x="234238" y="562659"/>
                    <a:pt x="244648" y="510270"/>
                  </a:cubicBezTo>
                  <a:cubicBezTo>
                    <a:pt x="240548" y="506175"/>
                    <a:pt x="238321" y="499129"/>
                    <a:pt x="237107" y="496188"/>
                  </a:cubicBezTo>
                  <a:cubicBezTo>
                    <a:pt x="177009" y="479382"/>
                    <a:pt x="127874" y="363558"/>
                    <a:pt x="110211" y="354170"/>
                  </a:cubicBezTo>
                  <a:cubicBezTo>
                    <a:pt x="98640" y="348035"/>
                    <a:pt x="92200" y="337901"/>
                    <a:pt x="87243" y="327029"/>
                  </a:cubicBezTo>
                  <a:cubicBezTo>
                    <a:pt x="90129" y="324539"/>
                    <a:pt x="92703" y="321398"/>
                    <a:pt x="95242" y="317902"/>
                  </a:cubicBezTo>
                  <a:cubicBezTo>
                    <a:pt x="123567" y="278840"/>
                    <a:pt x="162456" y="266623"/>
                    <a:pt x="192514" y="236133"/>
                  </a:cubicBezTo>
                  <a:cubicBezTo>
                    <a:pt x="234403" y="193635"/>
                    <a:pt x="245549" y="180612"/>
                    <a:pt x="272513" y="164326"/>
                  </a:cubicBezTo>
                  <a:cubicBezTo>
                    <a:pt x="266472" y="155944"/>
                    <a:pt x="277904" y="155701"/>
                    <a:pt x="274688" y="140812"/>
                  </a:cubicBezTo>
                  <a:cubicBezTo>
                    <a:pt x="274402" y="139468"/>
                    <a:pt x="274870" y="139806"/>
                    <a:pt x="275174" y="136899"/>
                  </a:cubicBezTo>
                  <a:cubicBezTo>
                    <a:pt x="264678" y="118817"/>
                    <a:pt x="280027" y="134565"/>
                    <a:pt x="150088" y="0"/>
                  </a:cubicBezTo>
                  <a:cubicBezTo>
                    <a:pt x="114908" y="1015"/>
                    <a:pt x="79563" y="2030"/>
                    <a:pt x="44080" y="3045"/>
                  </a:cubicBezTo>
                  <a:cubicBezTo>
                    <a:pt x="66060" y="43426"/>
                    <a:pt x="80447" y="23297"/>
                    <a:pt x="107472" y="66897"/>
                  </a:cubicBezTo>
                  <a:cubicBezTo>
                    <a:pt x="115255" y="79469"/>
                    <a:pt x="176445" y="133602"/>
                    <a:pt x="180398" y="137081"/>
                  </a:cubicBezTo>
                  <a:cubicBezTo>
                    <a:pt x="136550" y="186625"/>
                    <a:pt x="131879" y="172317"/>
                    <a:pt x="89045" y="230225"/>
                  </a:cubicBezTo>
                  <a:cubicBezTo>
                    <a:pt x="77223" y="246198"/>
                    <a:pt x="58684" y="241591"/>
                    <a:pt x="25896" y="284523"/>
                  </a:cubicBezTo>
                  <a:cubicBezTo>
                    <a:pt x="13719" y="294293"/>
                    <a:pt x="8206" y="290397"/>
                    <a:pt x="2694" y="311984"/>
                  </a:cubicBezTo>
                  <a:cubicBezTo>
                    <a:pt x="1862" y="315273"/>
                    <a:pt x="3214" y="319290"/>
                    <a:pt x="1957" y="322283"/>
                  </a:cubicBezTo>
                  <a:cubicBezTo>
                    <a:pt x="-2931" y="333840"/>
                    <a:pt x="2061" y="343862"/>
                    <a:pt x="8969" y="351159"/>
                  </a:cubicBezTo>
                  <a:cubicBezTo>
                    <a:pt x="25159" y="368260"/>
                    <a:pt x="28505" y="384564"/>
                    <a:pt x="48838" y="398169"/>
                  </a:cubicBezTo>
                  <a:cubicBezTo>
                    <a:pt x="56959" y="403600"/>
                    <a:pt x="77093" y="447556"/>
                    <a:pt x="83984" y="455426"/>
                  </a:cubicBezTo>
                  <a:cubicBezTo>
                    <a:pt x="91247" y="463720"/>
                    <a:pt x="101543" y="469551"/>
                    <a:pt x="108026" y="478306"/>
                  </a:cubicBezTo>
                  <a:cubicBezTo>
                    <a:pt x="145087" y="528387"/>
                    <a:pt x="109561" y="482410"/>
                    <a:pt x="153373" y="523086"/>
                  </a:cubicBezTo>
                  <a:cubicBezTo>
                    <a:pt x="134340" y="543727"/>
                    <a:pt x="114700" y="574095"/>
                    <a:pt x="89626" y="593375"/>
                  </a:cubicBezTo>
                  <a:cubicBezTo>
                    <a:pt x="83628" y="597999"/>
                    <a:pt x="76027" y="603058"/>
                    <a:pt x="73739" y="609530"/>
                  </a:cubicBezTo>
                  <a:cubicBezTo>
                    <a:pt x="66346" y="630441"/>
                    <a:pt x="46654" y="643196"/>
                    <a:pt x="39590" y="663959"/>
                  </a:cubicBezTo>
                  <a:cubicBezTo>
                    <a:pt x="27534" y="673338"/>
                    <a:pt x="32249" y="683533"/>
                    <a:pt x="23842" y="690362"/>
                  </a:cubicBezTo>
                  <a:cubicBezTo>
                    <a:pt x="2824" y="707446"/>
                    <a:pt x="22161" y="740304"/>
                    <a:pt x="37545" y="762690"/>
                  </a:cubicBezTo>
                  <a:cubicBezTo>
                    <a:pt x="39399" y="765397"/>
                    <a:pt x="66632" y="772789"/>
                    <a:pt x="86610" y="805014"/>
                  </a:cubicBezTo>
                  <a:cubicBezTo>
                    <a:pt x="94402" y="817595"/>
                    <a:pt x="153486" y="870158"/>
                    <a:pt x="165230" y="880040"/>
                  </a:cubicBezTo>
                  <a:cubicBezTo>
                    <a:pt x="130891" y="911667"/>
                    <a:pt x="168844" y="865099"/>
                    <a:pt x="119008" y="934529"/>
                  </a:cubicBezTo>
                  <a:cubicBezTo>
                    <a:pt x="72829" y="998780"/>
                    <a:pt x="51568" y="1011178"/>
                    <a:pt x="31877" y="1059724"/>
                  </a:cubicBezTo>
                  <a:cubicBezTo>
                    <a:pt x="21467" y="1085389"/>
                    <a:pt x="40596" y="1091645"/>
                    <a:pt x="101162" y="1146577"/>
                  </a:cubicBezTo>
                  <a:cubicBezTo>
                    <a:pt x="155861" y="1196181"/>
                    <a:pt x="163115" y="1209647"/>
                    <a:pt x="178369" y="1223035"/>
                  </a:cubicBezTo>
                  <a:cubicBezTo>
                    <a:pt x="122379" y="1269021"/>
                    <a:pt x="146405" y="1248613"/>
                    <a:pt x="86393" y="1313115"/>
                  </a:cubicBezTo>
                  <a:cubicBezTo>
                    <a:pt x="74112" y="1326321"/>
                    <a:pt x="66493" y="1333436"/>
                    <a:pt x="67186" y="1337314"/>
                  </a:cubicBezTo>
                  <a:cubicBezTo>
                    <a:pt x="98215" y="1337817"/>
                    <a:pt x="129157" y="1338329"/>
                    <a:pt x="159986" y="1338850"/>
                  </a:cubicBezTo>
                  <a:cubicBezTo>
                    <a:pt x="240513" y="1264344"/>
                    <a:pt x="260725" y="1266149"/>
                    <a:pt x="268058" y="122510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0" name="Google Shape;1700;p12"/>
            <p:cNvSpPr/>
            <p:nvPr/>
          </p:nvSpPr>
          <p:spPr>
            <a:xfrm>
              <a:off x="17538035" y="2382546"/>
              <a:ext cx="283667" cy="1310867"/>
            </a:xfrm>
            <a:custGeom>
              <a:avLst/>
              <a:gdLst/>
              <a:ahLst/>
              <a:cxnLst/>
              <a:rect l="l" t="t" r="r" b="b"/>
              <a:pathLst>
                <a:path w="283667" h="1310867" extrusionOk="0">
                  <a:moveTo>
                    <a:pt x="255382" y="1174906"/>
                  </a:moveTo>
                  <a:cubicBezTo>
                    <a:pt x="243248" y="1142828"/>
                    <a:pt x="216397" y="1143661"/>
                    <a:pt x="209048" y="1122907"/>
                  </a:cubicBezTo>
                  <a:cubicBezTo>
                    <a:pt x="207851" y="1119523"/>
                    <a:pt x="203579" y="1116356"/>
                    <a:pt x="199990" y="1114890"/>
                  </a:cubicBezTo>
                  <a:cubicBezTo>
                    <a:pt x="190638" y="1111081"/>
                    <a:pt x="157382" y="1064045"/>
                    <a:pt x="128330" y="1046397"/>
                  </a:cubicBezTo>
                  <a:cubicBezTo>
                    <a:pt x="120451" y="1041607"/>
                    <a:pt x="137240" y="1051889"/>
                    <a:pt x="91893" y="1010094"/>
                  </a:cubicBezTo>
                  <a:cubicBezTo>
                    <a:pt x="209802" y="872101"/>
                    <a:pt x="252375" y="841803"/>
                    <a:pt x="260106" y="817439"/>
                  </a:cubicBezTo>
                  <a:cubicBezTo>
                    <a:pt x="321513" y="798368"/>
                    <a:pt x="226711" y="734178"/>
                    <a:pt x="192068" y="686136"/>
                  </a:cubicBezTo>
                  <a:cubicBezTo>
                    <a:pt x="174569" y="661868"/>
                    <a:pt x="145838" y="647968"/>
                    <a:pt x="133261" y="619699"/>
                  </a:cubicBezTo>
                  <a:cubicBezTo>
                    <a:pt x="131918" y="616671"/>
                    <a:pt x="128841" y="618398"/>
                    <a:pt x="119125" y="610407"/>
                  </a:cubicBezTo>
                  <a:cubicBezTo>
                    <a:pt x="171753" y="537844"/>
                    <a:pt x="196636" y="537376"/>
                    <a:pt x="192536" y="517055"/>
                  </a:cubicBezTo>
                  <a:cubicBezTo>
                    <a:pt x="240137" y="477108"/>
                    <a:pt x="217559" y="479633"/>
                    <a:pt x="231097" y="474080"/>
                  </a:cubicBezTo>
                  <a:cubicBezTo>
                    <a:pt x="232276" y="473603"/>
                    <a:pt x="231123" y="466618"/>
                    <a:pt x="230473" y="462749"/>
                  </a:cubicBezTo>
                  <a:cubicBezTo>
                    <a:pt x="219708" y="399149"/>
                    <a:pt x="181937" y="386967"/>
                    <a:pt x="170374" y="351610"/>
                  </a:cubicBezTo>
                  <a:cubicBezTo>
                    <a:pt x="169698" y="349536"/>
                    <a:pt x="167410" y="348027"/>
                    <a:pt x="166050" y="346127"/>
                  </a:cubicBezTo>
                  <a:cubicBezTo>
                    <a:pt x="155571" y="331663"/>
                    <a:pt x="162063" y="306197"/>
                    <a:pt x="156412" y="301269"/>
                  </a:cubicBezTo>
                  <a:cubicBezTo>
                    <a:pt x="156750" y="300800"/>
                    <a:pt x="157278" y="300366"/>
                    <a:pt x="157469" y="299872"/>
                  </a:cubicBezTo>
                  <a:cubicBezTo>
                    <a:pt x="167168" y="273686"/>
                    <a:pt x="190274" y="257313"/>
                    <a:pt x="204879" y="234745"/>
                  </a:cubicBezTo>
                  <a:cubicBezTo>
                    <a:pt x="220765" y="210190"/>
                    <a:pt x="360637" y="175033"/>
                    <a:pt x="225004" y="72241"/>
                  </a:cubicBezTo>
                  <a:cubicBezTo>
                    <a:pt x="173113" y="32910"/>
                    <a:pt x="184199" y="35643"/>
                    <a:pt x="148247" y="0"/>
                  </a:cubicBezTo>
                  <a:cubicBezTo>
                    <a:pt x="16332" y="4425"/>
                    <a:pt x="25476" y="573"/>
                    <a:pt x="35149" y="11800"/>
                  </a:cubicBezTo>
                  <a:cubicBezTo>
                    <a:pt x="46494" y="24963"/>
                    <a:pt x="50299" y="32121"/>
                    <a:pt x="54901" y="33604"/>
                  </a:cubicBezTo>
                  <a:cubicBezTo>
                    <a:pt x="63742" y="36476"/>
                    <a:pt x="105916" y="78306"/>
                    <a:pt x="111420" y="86740"/>
                  </a:cubicBezTo>
                  <a:cubicBezTo>
                    <a:pt x="127324" y="111156"/>
                    <a:pt x="157070" y="117733"/>
                    <a:pt x="180498" y="145689"/>
                  </a:cubicBezTo>
                  <a:cubicBezTo>
                    <a:pt x="185187" y="151285"/>
                    <a:pt x="186764" y="150096"/>
                    <a:pt x="193516" y="154079"/>
                  </a:cubicBezTo>
                  <a:cubicBezTo>
                    <a:pt x="193186" y="154634"/>
                    <a:pt x="99624" y="250970"/>
                    <a:pt x="81934" y="251378"/>
                  </a:cubicBezTo>
                  <a:cubicBezTo>
                    <a:pt x="63525" y="308253"/>
                    <a:pt x="60214" y="283664"/>
                    <a:pt x="159332" y="448866"/>
                  </a:cubicBezTo>
                  <a:cubicBezTo>
                    <a:pt x="161257" y="452085"/>
                    <a:pt x="161517" y="448510"/>
                    <a:pt x="153915" y="454081"/>
                  </a:cubicBezTo>
                  <a:cubicBezTo>
                    <a:pt x="108109" y="487650"/>
                    <a:pt x="131207" y="484839"/>
                    <a:pt x="117132" y="496240"/>
                  </a:cubicBezTo>
                  <a:cubicBezTo>
                    <a:pt x="91520" y="516986"/>
                    <a:pt x="52587" y="573210"/>
                    <a:pt x="51521" y="576759"/>
                  </a:cubicBezTo>
                  <a:cubicBezTo>
                    <a:pt x="38425" y="580325"/>
                    <a:pt x="42143" y="594182"/>
                    <a:pt x="36275" y="602346"/>
                  </a:cubicBezTo>
                  <a:cubicBezTo>
                    <a:pt x="26854" y="615448"/>
                    <a:pt x="33147" y="659195"/>
                    <a:pt x="67425" y="675768"/>
                  </a:cubicBezTo>
                  <a:cubicBezTo>
                    <a:pt x="107884" y="695333"/>
                    <a:pt x="78823" y="691533"/>
                    <a:pt x="181347" y="782429"/>
                  </a:cubicBezTo>
                  <a:cubicBezTo>
                    <a:pt x="159922" y="803027"/>
                    <a:pt x="133027" y="837525"/>
                    <a:pt x="130297" y="842037"/>
                  </a:cubicBezTo>
                  <a:cubicBezTo>
                    <a:pt x="129249" y="843772"/>
                    <a:pt x="120746" y="844241"/>
                    <a:pt x="119134" y="847894"/>
                  </a:cubicBezTo>
                  <a:cubicBezTo>
                    <a:pt x="118891" y="848458"/>
                    <a:pt x="19816" y="970442"/>
                    <a:pt x="16168" y="973270"/>
                  </a:cubicBezTo>
                  <a:cubicBezTo>
                    <a:pt x="-2996" y="988090"/>
                    <a:pt x="5013" y="1008072"/>
                    <a:pt x="1667" y="1014875"/>
                  </a:cubicBezTo>
                  <a:cubicBezTo>
                    <a:pt x="-3741" y="1025851"/>
                    <a:pt x="4579" y="1028931"/>
                    <a:pt x="18386" y="1038996"/>
                  </a:cubicBezTo>
                  <a:cubicBezTo>
                    <a:pt x="59582" y="1103315"/>
                    <a:pt x="200432" y="1206480"/>
                    <a:pt x="175705" y="1217352"/>
                  </a:cubicBezTo>
                  <a:cubicBezTo>
                    <a:pt x="175150" y="1217595"/>
                    <a:pt x="103256" y="1299658"/>
                    <a:pt x="102848" y="1300222"/>
                  </a:cubicBezTo>
                  <a:cubicBezTo>
                    <a:pt x="99485" y="1304812"/>
                    <a:pt x="95516" y="1307753"/>
                    <a:pt x="94224" y="1309705"/>
                  </a:cubicBezTo>
                  <a:cubicBezTo>
                    <a:pt x="129621" y="1310070"/>
                    <a:pt x="165079" y="1310460"/>
                    <a:pt x="200571" y="1310868"/>
                  </a:cubicBezTo>
                  <a:cubicBezTo>
                    <a:pt x="221606" y="1284812"/>
                    <a:pt x="267698" y="1234392"/>
                    <a:pt x="268227" y="1234019"/>
                  </a:cubicBezTo>
                  <a:cubicBezTo>
                    <a:pt x="294411" y="1215772"/>
                    <a:pt x="283317" y="1181448"/>
                    <a:pt x="255382" y="117490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" name="Google Shape;1701;p12"/>
          <p:cNvGrpSpPr/>
          <p:nvPr/>
        </p:nvGrpSpPr>
        <p:grpSpPr>
          <a:xfrm>
            <a:off x="137729" y="418598"/>
            <a:ext cx="1124251" cy="1268865"/>
            <a:chOff x="-315418" y="1028703"/>
            <a:chExt cx="2248501" cy="2537729"/>
          </a:xfrm>
        </p:grpSpPr>
        <p:sp>
          <p:nvSpPr>
            <p:cNvPr id="1702" name="Google Shape;1702;p12"/>
            <p:cNvSpPr/>
            <p:nvPr/>
          </p:nvSpPr>
          <p:spPr>
            <a:xfrm>
              <a:off x="-315418" y="2362554"/>
              <a:ext cx="1225627" cy="1203878"/>
            </a:xfrm>
            <a:custGeom>
              <a:avLst/>
              <a:gdLst/>
              <a:ahLst/>
              <a:cxnLst/>
              <a:rect l="l" t="t" r="r" b="b"/>
              <a:pathLst>
                <a:path w="1225627" h="1203878" extrusionOk="0">
                  <a:moveTo>
                    <a:pt x="1078259" y="632835"/>
                  </a:moveTo>
                  <a:cubicBezTo>
                    <a:pt x="891024" y="766091"/>
                    <a:pt x="915660" y="688315"/>
                    <a:pt x="994043" y="921131"/>
                  </a:cubicBezTo>
                  <a:cubicBezTo>
                    <a:pt x="1133826" y="1332299"/>
                    <a:pt x="1075073" y="1252031"/>
                    <a:pt x="586344" y="954594"/>
                  </a:cubicBezTo>
                  <a:cubicBezTo>
                    <a:pt x="118735" y="1290097"/>
                    <a:pt x="147942" y="1267907"/>
                    <a:pt x="306670" y="783769"/>
                  </a:cubicBezTo>
                  <a:cubicBezTo>
                    <a:pt x="-59461" y="560601"/>
                    <a:pt x="-126177" y="507355"/>
                    <a:pt x="262419" y="503340"/>
                  </a:cubicBezTo>
                  <a:cubicBezTo>
                    <a:pt x="457243" y="500741"/>
                    <a:pt x="365378" y="568402"/>
                    <a:pt x="549924" y="133187"/>
                  </a:cubicBezTo>
                  <a:cubicBezTo>
                    <a:pt x="646836" y="-95879"/>
                    <a:pt x="671878" y="-3414"/>
                    <a:pt x="747507" y="213587"/>
                  </a:cubicBezTo>
                  <a:cubicBezTo>
                    <a:pt x="861051" y="536234"/>
                    <a:pt x="815233" y="486718"/>
                    <a:pt x="946591" y="478633"/>
                  </a:cubicBezTo>
                  <a:cubicBezTo>
                    <a:pt x="1209901" y="462432"/>
                    <a:pt x="1350354" y="436867"/>
                    <a:pt x="1078259" y="63283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3" name="Google Shape;1703;p12"/>
            <p:cNvSpPr/>
            <p:nvPr/>
          </p:nvSpPr>
          <p:spPr>
            <a:xfrm>
              <a:off x="1066207" y="2580476"/>
              <a:ext cx="866876" cy="909470"/>
            </a:xfrm>
            <a:custGeom>
              <a:avLst/>
              <a:gdLst/>
              <a:ahLst/>
              <a:cxnLst/>
              <a:rect l="l" t="t" r="r" b="b"/>
              <a:pathLst>
                <a:path w="866876" h="909470" extrusionOk="0">
                  <a:moveTo>
                    <a:pt x="768837" y="352743"/>
                  </a:moveTo>
                  <a:cubicBezTo>
                    <a:pt x="665407" y="483832"/>
                    <a:pt x="666751" y="424576"/>
                    <a:pt x="768802" y="570942"/>
                  </a:cubicBezTo>
                  <a:cubicBezTo>
                    <a:pt x="949986" y="829166"/>
                    <a:pt x="892673" y="785167"/>
                    <a:pt x="491315" y="677380"/>
                  </a:cubicBezTo>
                  <a:cubicBezTo>
                    <a:pt x="233544" y="1006650"/>
                    <a:pt x="249395" y="985226"/>
                    <a:pt x="261512" y="615271"/>
                  </a:cubicBezTo>
                  <a:cubicBezTo>
                    <a:pt x="-39236" y="534282"/>
                    <a:pt x="-96599" y="510752"/>
                    <a:pt x="173563" y="428743"/>
                  </a:cubicBezTo>
                  <a:cubicBezTo>
                    <a:pt x="308888" y="387221"/>
                    <a:pt x="258601" y="453126"/>
                    <a:pt x="298688" y="112024"/>
                  </a:cubicBezTo>
                  <a:cubicBezTo>
                    <a:pt x="319631" y="-67464"/>
                    <a:pt x="355919" y="-8091"/>
                    <a:pt x="452836" y="127814"/>
                  </a:cubicBezTo>
                  <a:cubicBezTo>
                    <a:pt x="597702" y="329660"/>
                    <a:pt x="555667" y="304471"/>
                    <a:pt x="645620" y="272053"/>
                  </a:cubicBezTo>
                  <a:cubicBezTo>
                    <a:pt x="825947" y="207083"/>
                    <a:pt x="918679" y="160632"/>
                    <a:pt x="768837" y="35274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4" name="Google Shape;1704;p12"/>
            <p:cNvSpPr/>
            <p:nvPr/>
          </p:nvSpPr>
          <p:spPr>
            <a:xfrm>
              <a:off x="297384" y="1028703"/>
              <a:ext cx="1408738" cy="1468812"/>
            </a:xfrm>
            <a:custGeom>
              <a:avLst/>
              <a:gdLst/>
              <a:ahLst/>
              <a:cxnLst/>
              <a:rect l="l" t="t" r="r" b="b"/>
              <a:pathLst>
                <a:path w="1408738" h="1468812" extrusionOk="0">
                  <a:moveTo>
                    <a:pt x="1231124" y="546887"/>
                  </a:moveTo>
                  <a:cubicBezTo>
                    <a:pt x="1071021" y="763381"/>
                    <a:pt x="1070204" y="667805"/>
                    <a:pt x="1242050" y="898570"/>
                  </a:cubicBezTo>
                  <a:cubicBezTo>
                    <a:pt x="1547059" y="1305627"/>
                    <a:pt x="1452480" y="1237601"/>
                    <a:pt x="800173" y="1084104"/>
                  </a:cubicBezTo>
                  <a:cubicBezTo>
                    <a:pt x="401290" y="1627787"/>
                    <a:pt x="425759" y="1592457"/>
                    <a:pt x="426672" y="995583"/>
                  </a:cubicBezTo>
                  <a:cubicBezTo>
                    <a:pt x="-62124" y="880208"/>
                    <a:pt x="-155764" y="845172"/>
                    <a:pt x="275531" y="699384"/>
                  </a:cubicBezTo>
                  <a:cubicBezTo>
                    <a:pt x="491547" y="625638"/>
                    <a:pt x="413818" y="734395"/>
                    <a:pt x="461260" y="182616"/>
                  </a:cubicBezTo>
                  <a:cubicBezTo>
                    <a:pt x="485983" y="-107725"/>
                    <a:pt x="547454" y="-13860"/>
                    <a:pt x="710494" y="200294"/>
                  </a:cubicBezTo>
                  <a:cubicBezTo>
                    <a:pt x="954134" y="518312"/>
                    <a:pt x="885125" y="479830"/>
                    <a:pt x="1028474" y="423056"/>
                  </a:cubicBezTo>
                  <a:cubicBezTo>
                    <a:pt x="1315832" y="309244"/>
                    <a:pt x="1462955" y="229701"/>
                    <a:pt x="1231124" y="54688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" name="Rounded Rectangle 49"/>
          <p:cNvSpPr/>
          <p:nvPr/>
        </p:nvSpPr>
        <p:spPr>
          <a:xfrm>
            <a:off x="285719" y="2071684"/>
            <a:ext cx="2755133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400" b="1" dirty="0">
                <a:solidFill>
                  <a:srgbClr val="002060"/>
                </a:solidFill>
              </a:rPr>
              <a:t>साहित्य 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285720" y="2714626"/>
            <a:ext cx="2714644" cy="22145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hi-IN" sz="1600" b="1" dirty="0">
                <a:solidFill>
                  <a:srgbClr val="002060"/>
                </a:solidFill>
              </a:rPr>
              <a:t>कबीर की साखियाँ</a:t>
            </a:r>
          </a:p>
          <a:p>
            <a:pPr marL="342900" indent="-342900">
              <a:buAutoNum type="arabicPeriod"/>
            </a:pPr>
            <a:r>
              <a:rPr lang="hi-IN" sz="1600" b="1" dirty="0">
                <a:solidFill>
                  <a:srgbClr val="002060"/>
                </a:solidFill>
              </a:rPr>
              <a:t>बड़े भाईसाहब </a:t>
            </a:r>
          </a:p>
          <a:p>
            <a:pPr marL="342900" indent="-342900">
              <a:buAutoNum type="arabicPeriod"/>
            </a:pPr>
            <a:r>
              <a:rPr lang="hi-IN" sz="1600" b="1" dirty="0">
                <a:solidFill>
                  <a:srgbClr val="002060"/>
                </a:solidFill>
              </a:rPr>
              <a:t>मीरा के पद </a:t>
            </a:r>
          </a:p>
          <a:p>
            <a:pPr marL="342900" indent="-342900">
              <a:buAutoNum type="arabicPeriod"/>
            </a:pPr>
            <a:r>
              <a:rPr lang="hi-IN" sz="1600" b="1" dirty="0">
                <a:solidFill>
                  <a:srgbClr val="002060"/>
                </a:solidFill>
              </a:rPr>
              <a:t>तन्तारा वामीरों कथा </a:t>
            </a:r>
          </a:p>
          <a:p>
            <a:pPr marL="342900" indent="-342900">
              <a:buAutoNum type="arabicPeriod"/>
            </a:pPr>
            <a:r>
              <a:rPr lang="hi-IN" sz="1600" b="1" dirty="0">
                <a:solidFill>
                  <a:srgbClr val="002060"/>
                </a:solidFill>
              </a:rPr>
              <a:t>अब कहाँ दूसरों के दुःख से दुखी होने वाले </a:t>
            </a:r>
          </a:p>
          <a:p>
            <a:pPr marL="342900" indent="-342900"/>
            <a:r>
              <a:rPr lang="hi-IN" sz="1600" b="1" dirty="0">
                <a:solidFill>
                  <a:srgbClr val="002060"/>
                </a:solidFill>
              </a:rPr>
              <a:t> </a:t>
            </a:r>
          </a:p>
          <a:p>
            <a:pPr marL="342900" indent="-342900">
              <a:buAutoNum type="arabicPeriod"/>
            </a:pPr>
            <a:endParaRPr lang="en-US" sz="1600" b="1" dirty="0">
              <a:solidFill>
                <a:srgbClr val="002060"/>
              </a:solidFill>
            </a:endParaRPr>
          </a:p>
        </p:txBody>
      </p:sp>
      <p:sp>
        <p:nvSpPr>
          <p:cNvPr id="52" name="Rounded Rectangle 51"/>
          <p:cNvSpPr/>
          <p:nvPr/>
        </p:nvSpPr>
        <p:spPr>
          <a:xfrm>
            <a:off x="3386517" y="2047453"/>
            <a:ext cx="2716633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400" b="1" dirty="0">
                <a:solidFill>
                  <a:srgbClr val="002060"/>
                </a:solidFill>
              </a:rPr>
              <a:t>व्याकरण 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53" name="Rounded Rectangle 52"/>
          <p:cNvSpPr/>
          <p:nvPr/>
        </p:nvSpPr>
        <p:spPr>
          <a:xfrm>
            <a:off x="6286512" y="2071684"/>
            <a:ext cx="2428892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400" b="1" dirty="0">
                <a:solidFill>
                  <a:srgbClr val="002060"/>
                </a:solidFill>
              </a:rPr>
              <a:t>लेखन 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3430981" y="2695128"/>
            <a:ext cx="2643206" cy="22145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i-IN" sz="1600" b="1" dirty="0">
                <a:solidFill>
                  <a:srgbClr val="002060"/>
                </a:solidFill>
              </a:rPr>
              <a:t>समास </a:t>
            </a:r>
          </a:p>
          <a:p>
            <a:r>
              <a:rPr lang="hi-IN" sz="1600" b="1" dirty="0">
                <a:solidFill>
                  <a:srgbClr val="002060"/>
                </a:solidFill>
              </a:rPr>
              <a:t>रचना के आधार पर वाक्य रूपांतरण</a:t>
            </a:r>
          </a:p>
          <a:p>
            <a:r>
              <a:rPr lang="hi-IN" sz="1600" b="1" dirty="0">
                <a:solidFill>
                  <a:srgbClr val="002060"/>
                </a:solidFill>
              </a:rPr>
              <a:t>मुहावरे </a:t>
            </a:r>
          </a:p>
          <a:p>
            <a:endParaRPr lang="en-US" sz="1600" b="1" dirty="0">
              <a:solidFill>
                <a:srgbClr val="C00000"/>
              </a:solidFill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6286512" y="2714626"/>
            <a:ext cx="2500330" cy="22145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i-IN" sz="1600" b="1" dirty="0">
                <a:solidFill>
                  <a:srgbClr val="002060"/>
                </a:solidFill>
              </a:rPr>
              <a:t>1.पत्र लेखन </a:t>
            </a:r>
          </a:p>
          <a:p>
            <a:r>
              <a:rPr lang="hi-IN" sz="1600" b="1" dirty="0">
                <a:solidFill>
                  <a:srgbClr val="002060"/>
                </a:solidFill>
              </a:rPr>
              <a:t>2.अनुच्छेद लेखन </a:t>
            </a:r>
          </a:p>
          <a:p>
            <a:r>
              <a:rPr lang="hi-IN" sz="1600" b="1" dirty="0">
                <a:solidFill>
                  <a:srgbClr val="002060"/>
                </a:solidFill>
              </a:rPr>
              <a:t>3.सूचना लेखन</a:t>
            </a:r>
          </a:p>
          <a:p>
            <a:r>
              <a:rPr lang="hi-IN" sz="1600" b="1" dirty="0">
                <a:solidFill>
                  <a:srgbClr val="002060"/>
                </a:solidFill>
              </a:rPr>
              <a:t>4.विज्ञापन लेखन  </a:t>
            </a:r>
          </a:p>
          <a:p>
            <a:r>
              <a:rPr lang="hi-IN" sz="1600" b="1" dirty="0">
                <a:solidFill>
                  <a:srgbClr val="002060"/>
                </a:solidFill>
              </a:rPr>
              <a:t> </a:t>
            </a:r>
            <a:endParaRPr lang="en-US" sz="1600" b="1" dirty="0">
              <a:solidFill>
                <a:srgbClr val="00206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C4C9F36-926D-7F3B-23DD-1C7F5157968C}"/>
              </a:ext>
            </a:extLst>
          </p:cNvPr>
          <p:cNvSpPr txBox="1"/>
          <p:nvPr/>
        </p:nvSpPr>
        <p:spPr>
          <a:xfrm>
            <a:off x="2297624" y="2418830"/>
            <a:ext cx="459524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b="0" dirty="0">
                <a:effectLst/>
              </a:rPr>
              <a:t> </a:t>
            </a:r>
            <a:endParaRPr lang="en-IN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56A3814-B7EF-5BBE-A18C-F5889CE6E160}"/>
              </a:ext>
            </a:extLst>
          </p:cNvPr>
          <p:cNvSpPr txBox="1"/>
          <p:nvPr/>
        </p:nvSpPr>
        <p:spPr>
          <a:xfrm>
            <a:off x="2297624" y="2418830"/>
            <a:ext cx="459524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b="0" dirty="0">
                <a:effectLst/>
              </a:rPr>
              <a:t> </a:t>
            </a:r>
            <a:endParaRPr lang="en-IN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2DA0BA5-5221-35F2-D399-74EF3DA17895}"/>
              </a:ext>
            </a:extLst>
          </p:cNvPr>
          <p:cNvSpPr txBox="1"/>
          <p:nvPr/>
        </p:nvSpPr>
        <p:spPr>
          <a:xfrm>
            <a:off x="2297624" y="2418830"/>
            <a:ext cx="459524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b="0" dirty="0">
                <a:effectLst/>
              </a:rPr>
              <a:t> </a:t>
            </a:r>
            <a:endParaRPr lang="en-IN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14">
          <a:extLst>
            <a:ext uri="{FF2B5EF4-FFF2-40B4-BE49-F238E27FC236}">
              <a16:creationId xmlns:a16="http://schemas.microsoft.com/office/drawing/2014/main" id="{21C4C16D-EE03-F143-3735-84B7EF6850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5" name="Google Shape;9815;p31">
            <a:extLst>
              <a:ext uri="{FF2B5EF4-FFF2-40B4-BE49-F238E27FC236}">
                <a16:creationId xmlns:a16="http://schemas.microsoft.com/office/drawing/2014/main" id="{53C083A7-ED81-1600-5A30-B7322D133E57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069383" y="736171"/>
            <a:ext cx="6920776" cy="7206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IN" sz="3600" b="1" dirty="0"/>
              <a:t>TOPIC:  LESSON PLANNING</a:t>
            </a:r>
            <a:br>
              <a:rPr lang="en-IN" sz="3200" dirty="0"/>
            </a:br>
            <a:br>
              <a:rPr lang="en-IN" sz="3200" dirty="0"/>
            </a:br>
            <a:endParaRPr sz="3200" dirty="0"/>
          </a:p>
        </p:txBody>
      </p:sp>
      <p:grpSp>
        <p:nvGrpSpPr>
          <p:cNvPr id="9816" name="Google Shape;9816;p31">
            <a:extLst>
              <a:ext uri="{FF2B5EF4-FFF2-40B4-BE49-F238E27FC236}">
                <a16:creationId xmlns:a16="http://schemas.microsoft.com/office/drawing/2014/main" id="{9D03C3A4-F536-9A77-560C-FE6D89929B73}"/>
              </a:ext>
            </a:extLst>
          </p:cNvPr>
          <p:cNvGrpSpPr/>
          <p:nvPr/>
        </p:nvGrpSpPr>
        <p:grpSpPr>
          <a:xfrm rot="-8670542">
            <a:off x="7057461" y="3011986"/>
            <a:ext cx="398109" cy="2141153"/>
            <a:chOff x="5686500" y="2272225"/>
            <a:chExt cx="481425" cy="2589250"/>
          </a:xfrm>
        </p:grpSpPr>
        <p:sp>
          <p:nvSpPr>
            <p:cNvPr id="9817" name="Google Shape;9817;p31">
              <a:extLst>
                <a:ext uri="{FF2B5EF4-FFF2-40B4-BE49-F238E27FC236}">
                  <a16:creationId xmlns:a16="http://schemas.microsoft.com/office/drawing/2014/main" id="{4D355491-D1D5-2C1E-3B80-FC76F73A5044}"/>
                </a:ext>
              </a:extLst>
            </p:cNvPr>
            <p:cNvSpPr/>
            <p:nvPr/>
          </p:nvSpPr>
          <p:spPr>
            <a:xfrm>
              <a:off x="5686500" y="3674725"/>
              <a:ext cx="260950" cy="1082650"/>
            </a:xfrm>
            <a:custGeom>
              <a:avLst/>
              <a:gdLst/>
              <a:ahLst/>
              <a:cxnLst/>
              <a:rect l="l" t="t" r="r" b="b"/>
              <a:pathLst>
                <a:path w="10438" h="43306" extrusionOk="0">
                  <a:moveTo>
                    <a:pt x="7833" y="1"/>
                  </a:moveTo>
                  <a:cubicBezTo>
                    <a:pt x="7371" y="1"/>
                    <a:pt x="6972" y="354"/>
                    <a:pt x="6919" y="826"/>
                  </a:cubicBezTo>
                  <a:lnTo>
                    <a:pt x="6917" y="856"/>
                  </a:lnTo>
                  <a:cubicBezTo>
                    <a:pt x="6721" y="2624"/>
                    <a:pt x="6364" y="4312"/>
                    <a:pt x="5698" y="5866"/>
                  </a:cubicBezTo>
                  <a:cubicBezTo>
                    <a:pt x="5050" y="7434"/>
                    <a:pt x="4084" y="8863"/>
                    <a:pt x="3088" y="10468"/>
                  </a:cubicBezTo>
                  <a:cubicBezTo>
                    <a:pt x="2589" y="11280"/>
                    <a:pt x="2092" y="12124"/>
                    <a:pt x="1654" y="13039"/>
                  </a:cubicBezTo>
                  <a:cubicBezTo>
                    <a:pt x="1226" y="13954"/>
                    <a:pt x="864" y="14928"/>
                    <a:pt x="605" y="15926"/>
                  </a:cubicBezTo>
                  <a:cubicBezTo>
                    <a:pt x="331" y="16927"/>
                    <a:pt x="189" y="17942"/>
                    <a:pt x="83" y="18960"/>
                  </a:cubicBezTo>
                  <a:cubicBezTo>
                    <a:pt x="49" y="19968"/>
                    <a:pt x="0" y="20983"/>
                    <a:pt x="91" y="21967"/>
                  </a:cubicBezTo>
                  <a:cubicBezTo>
                    <a:pt x="306" y="25901"/>
                    <a:pt x="1297" y="29668"/>
                    <a:pt x="2718" y="33243"/>
                  </a:cubicBezTo>
                  <a:cubicBezTo>
                    <a:pt x="3455" y="35019"/>
                    <a:pt x="4316" y="36736"/>
                    <a:pt x="5302" y="38373"/>
                  </a:cubicBezTo>
                  <a:cubicBezTo>
                    <a:pt x="6303" y="40015"/>
                    <a:pt x="7369" y="41561"/>
                    <a:pt x="8712" y="43012"/>
                  </a:cubicBezTo>
                  <a:lnTo>
                    <a:pt x="8710" y="43012"/>
                  </a:lnTo>
                  <a:cubicBezTo>
                    <a:pt x="8886" y="43202"/>
                    <a:pt x="9133" y="43306"/>
                    <a:pt x="9386" y="43306"/>
                  </a:cubicBezTo>
                  <a:cubicBezTo>
                    <a:pt x="9540" y="43306"/>
                    <a:pt x="9697" y="43267"/>
                    <a:pt x="9840" y="43185"/>
                  </a:cubicBezTo>
                  <a:cubicBezTo>
                    <a:pt x="10281" y="42933"/>
                    <a:pt x="10437" y="42368"/>
                    <a:pt x="10185" y="41923"/>
                  </a:cubicBezTo>
                  <a:lnTo>
                    <a:pt x="10158" y="41872"/>
                  </a:lnTo>
                  <a:cubicBezTo>
                    <a:pt x="8416" y="38782"/>
                    <a:pt x="6936" y="35440"/>
                    <a:pt x="5813" y="32078"/>
                  </a:cubicBezTo>
                  <a:cubicBezTo>
                    <a:pt x="4693" y="28709"/>
                    <a:pt x="3905" y="25206"/>
                    <a:pt x="3643" y="21742"/>
                  </a:cubicBezTo>
                  <a:cubicBezTo>
                    <a:pt x="3499" y="20024"/>
                    <a:pt x="3580" y="18346"/>
                    <a:pt x="3929" y="16751"/>
                  </a:cubicBezTo>
                  <a:cubicBezTo>
                    <a:pt x="4282" y="15151"/>
                    <a:pt x="4942" y="13636"/>
                    <a:pt x="5789" y="12041"/>
                  </a:cubicBezTo>
                  <a:cubicBezTo>
                    <a:pt x="6645" y="10453"/>
                    <a:pt x="7602" y="8689"/>
                    <a:pt x="8169" y="6752"/>
                  </a:cubicBezTo>
                  <a:cubicBezTo>
                    <a:pt x="8749" y="4816"/>
                    <a:pt x="8903" y="2791"/>
                    <a:pt x="8752" y="856"/>
                  </a:cubicBezTo>
                  <a:cubicBezTo>
                    <a:pt x="8720" y="420"/>
                    <a:pt x="8382" y="58"/>
                    <a:pt x="7934" y="7"/>
                  </a:cubicBezTo>
                  <a:cubicBezTo>
                    <a:pt x="7900" y="3"/>
                    <a:pt x="7866" y="1"/>
                    <a:pt x="78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8" name="Google Shape;9818;p31">
              <a:extLst>
                <a:ext uri="{FF2B5EF4-FFF2-40B4-BE49-F238E27FC236}">
                  <a16:creationId xmlns:a16="http://schemas.microsoft.com/office/drawing/2014/main" id="{82EB1273-7A27-4B70-71BA-6CC57953987D}"/>
                </a:ext>
              </a:extLst>
            </p:cNvPr>
            <p:cNvSpPr/>
            <p:nvPr/>
          </p:nvSpPr>
          <p:spPr>
            <a:xfrm>
              <a:off x="5880875" y="2440175"/>
              <a:ext cx="287050" cy="2421300"/>
            </a:xfrm>
            <a:custGeom>
              <a:avLst/>
              <a:gdLst/>
              <a:ahLst/>
              <a:cxnLst/>
              <a:rect l="l" t="t" r="r" b="b"/>
              <a:pathLst>
                <a:path w="11482" h="96852" extrusionOk="0">
                  <a:moveTo>
                    <a:pt x="1659" y="1"/>
                  </a:moveTo>
                  <a:cubicBezTo>
                    <a:pt x="668" y="15235"/>
                    <a:pt x="123" y="30274"/>
                    <a:pt x="66" y="45102"/>
                  </a:cubicBezTo>
                  <a:cubicBezTo>
                    <a:pt x="0" y="61213"/>
                    <a:pt x="514" y="77076"/>
                    <a:pt x="1659" y="92663"/>
                  </a:cubicBezTo>
                  <a:cubicBezTo>
                    <a:pt x="1659" y="93820"/>
                    <a:pt x="2124" y="94870"/>
                    <a:pt x="2877" y="95626"/>
                  </a:cubicBezTo>
                  <a:cubicBezTo>
                    <a:pt x="3631" y="96384"/>
                    <a:pt x="4673" y="96851"/>
                    <a:pt x="5823" y="96851"/>
                  </a:cubicBezTo>
                  <a:cubicBezTo>
                    <a:pt x="8128" y="96851"/>
                    <a:pt x="9990" y="94972"/>
                    <a:pt x="9990" y="92663"/>
                  </a:cubicBezTo>
                  <a:cubicBezTo>
                    <a:pt x="10968" y="77015"/>
                    <a:pt x="11470" y="61472"/>
                    <a:pt x="11477" y="46007"/>
                  </a:cubicBezTo>
                  <a:cubicBezTo>
                    <a:pt x="11482" y="30575"/>
                    <a:pt x="10993" y="15242"/>
                    <a:pt x="99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9" name="Google Shape;9819;p31">
              <a:extLst>
                <a:ext uri="{FF2B5EF4-FFF2-40B4-BE49-F238E27FC236}">
                  <a16:creationId xmlns:a16="http://schemas.microsoft.com/office/drawing/2014/main" id="{21722907-D6B7-C926-3E97-2D575B88E595}"/>
                </a:ext>
              </a:extLst>
            </p:cNvPr>
            <p:cNvSpPr/>
            <p:nvPr/>
          </p:nvSpPr>
          <p:spPr>
            <a:xfrm>
              <a:off x="5922350" y="2272225"/>
              <a:ext cx="208275" cy="167975"/>
            </a:xfrm>
            <a:custGeom>
              <a:avLst/>
              <a:gdLst/>
              <a:ahLst/>
              <a:cxnLst/>
              <a:rect l="l" t="t" r="r" b="b"/>
              <a:pathLst>
                <a:path w="8331" h="6719" extrusionOk="0">
                  <a:moveTo>
                    <a:pt x="4165" y="0"/>
                  </a:moveTo>
                  <a:cubicBezTo>
                    <a:pt x="3993" y="0"/>
                    <a:pt x="3820" y="86"/>
                    <a:pt x="3721" y="257"/>
                  </a:cubicBezTo>
                  <a:lnTo>
                    <a:pt x="0" y="6719"/>
                  </a:lnTo>
                  <a:lnTo>
                    <a:pt x="8331" y="6719"/>
                  </a:lnTo>
                  <a:lnTo>
                    <a:pt x="4607" y="257"/>
                  </a:lnTo>
                  <a:cubicBezTo>
                    <a:pt x="4509" y="86"/>
                    <a:pt x="4337" y="0"/>
                    <a:pt x="41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0" name="Google Shape;9820;p31">
              <a:extLst>
                <a:ext uri="{FF2B5EF4-FFF2-40B4-BE49-F238E27FC236}">
                  <a16:creationId xmlns:a16="http://schemas.microsoft.com/office/drawing/2014/main" id="{934DCDC2-3BFE-FD7B-2452-9DE0F483B90B}"/>
                </a:ext>
              </a:extLst>
            </p:cNvPr>
            <p:cNvSpPr/>
            <p:nvPr/>
          </p:nvSpPr>
          <p:spPr>
            <a:xfrm>
              <a:off x="5880875" y="3567725"/>
              <a:ext cx="286925" cy="1293750"/>
            </a:xfrm>
            <a:custGeom>
              <a:avLst/>
              <a:gdLst/>
              <a:ahLst/>
              <a:cxnLst/>
              <a:rect l="l" t="t" r="r" b="b"/>
              <a:pathLst>
                <a:path w="11477" h="51750" extrusionOk="0">
                  <a:moveTo>
                    <a:pt x="66" y="0"/>
                  </a:moveTo>
                  <a:lnTo>
                    <a:pt x="66" y="0"/>
                  </a:lnTo>
                  <a:cubicBezTo>
                    <a:pt x="0" y="16111"/>
                    <a:pt x="514" y="31974"/>
                    <a:pt x="1659" y="47561"/>
                  </a:cubicBezTo>
                  <a:cubicBezTo>
                    <a:pt x="1659" y="48718"/>
                    <a:pt x="2124" y="49768"/>
                    <a:pt x="2877" y="50524"/>
                  </a:cubicBezTo>
                  <a:cubicBezTo>
                    <a:pt x="3631" y="51282"/>
                    <a:pt x="4673" y="51749"/>
                    <a:pt x="5823" y="51749"/>
                  </a:cubicBezTo>
                  <a:cubicBezTo>
                    <a:pt x="8128" y="51749"/>
                    <a:pt x="9990" y="49870"/>
                    <a:pt x="9990" y="47561"/>
                  </a:cubicBezTo>
                  <a:cubicBezTo>
                    <a:pt x="10968" y="31913"/>
                    <a:pt x="11470" y="16370"/>
                    <a:pt x="11477" y="905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1" name="Google Shape;9821;p31">
              <a:extLst>
                <a:ext uri="{FF2B5EF4-FFF2-40B4-BE49-F238E27FC236}">
                  <a16:creationId xmlns:a16="http://schemas.microsoft.com/office/drawing/2014/main" id="{BEC57165-AC76-BD7D-B79A-5639A90FC251}"/>
                </a:ext>
              </a:extLst>
            </p:cNvPr>
            <p:cNvSpPr/>
            <p:nvPr/>
          </p:nvSpPr>
          <p:spPr>
            <a:xfrm>
              <a:off x="5954500" y="3306675"/>
              <a:ext cx="150975" cy="825125"/>
            </a:xfrm>
            <a:custGeom>
              <a:avLst/>
              <a:gdLst/>
              <a:ahLst/>
              <a:cxnLst/>
              <a:rect l="l" t="t" r="r" b="b"/>
              <a:pathLst>
                <a:path w="6039" h="33005" extrusionOk="0">
                  <a:moveTo>
                    <a:pt x="3020" y="0"/>
                  </a:moveTo>
                  <a:cubicBezTo>
                    <a:pt x="2220" y="0"/>
                    <a:pt x="1452" y="1740"/>
                    <a:pt x="887" y="4835"/>
                  </a:cubicBezTo>
                  <a:cubicBezTo>
                    <a:pt x="319" y="7930"/>
                    <a:pt x="1" y="12125"/>
                    <a:pt x="1" y="16502"/>
                  </a:cubicBezTo>
                  <a:cubicBezTo>
                    <a:pt x="1" y="20879"/>
                    <a:pt x="319" y="25077"/>
                    <a:pt x="887" y="28172"/>
                  </a:cubicBezTo>
                  <a:cubicBezTo>
                    <a:pt x="1452" y="31267"/>
                    <a:pt x="2220" y="33004"/>
                    <a:pt x="3020" y="33004"/>
                  </a:cubicBezTo>
                  <a:cubicBezTo>
                    <a:pt x="3820" y="33004"/>
                    <a:pt x="4588" y="31267"/>
                    <a:pt x="5153" y="28172"/>
                  </a:cubicBezTo>
                  <a:cubicBezTo>
                    <a:pt x="5721" y="25077"/>
                    <a:pt x="6039" y="20879"/>
                    <a:pt x="6039" y="16502"/>
                  </a:cubicBezTo>
                  <a:cubicBezTo>
                    <a:pt x="6039" y="12125"/>
                    <a:pt x="5721" y="7930"/>
                    <a:pt x="5153" y="4835"/>
                  </a:cubicBezTo>
                  <a:cubicBezTo>
                    <a:pt x="4588" y="1740"/>
                    <a:pt x="3820" y="0"/>
                    <a:pt x="30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28" name="Google Shape;9828;p31">
            <a:extLst>
              <a:ext uri="{FF2B5EF4-FFF2-40B4-BE49-F238E27FC236}">
                <a16:creationId xmlns:a16="http://schemas.microsoft.com/office/drawing/2014/main" id="{4E76CE48-CCFF-A736-978A-0FD6C2D337BA}"/>
              </a:ext>
            </a:extLst>
          </p:cNvPr>
          <p:cNvSpPr/>
          <p:nvPr/>
        </p:nvSpPr>
        <p:spPr>
          <a:xfrm>
            <a:off x="1508413" y="3495888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29" name="Google Shape;9829;p31">
            <a:extLst>
              <a:ext uri="{FF2B5EF4-FFF2-40B4-BE49-F238E27FC236}">
                <a16:creationId xmlns:a16="http://schemas.microsoft.com/office/drawing/2014/main" id="{ECEDCFE7-6612-DDE0-96F1-F6F7DDEC725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 rot="10800000" flipV="1">
            <a:off x="1153841" y="1456841"/>
            <a:ext cx="7013766" cy="288268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indent="0">
              <a:buNone/>
            </a:pPr>
            <a:r>
              <a:rPr lang="en-IN" sz="1800" b="1" dirty="0"/>
              <a:t>GRADE IX – HINDI</a:t>
            </a:r>
          </a:p>
          <a:p>
            <a:pPr marL="139700" indent="0">
              <a:buNone/>
            </a:pPr>
            <a:r>
              <a:rPr lang="en-IN" b="1" dirty="0"/>
              <a:t>DRIVE LINK - </a:t>
            </a:r>
            <a:endParaRPr lang="en-IN" sz="1600" dirty="0"/>
          </a:p>
          <a:p>
            <a:pPr marL="139700" indent="0">
              <a:buNone/>
            </a:pPr>
            <a:r>
              <a:rPr lang="en-IN" sz="1600" dirty="0"/>
              <a:t>https://drive.google.com/drive/folders/1EceQ7lIJqCsxCtNqDESsrawhkj3gvpAP?usp=drive_link</a:t>
            </a:r>
          </a:p>
          <a:p>
            <a:pPr marL="139700" indent="0">
              <a:buNone/>
            </a:pPr>
            <a:endParaRPr lang="en-IN" sz="1800" b="1" dirty="0"/>
          </a:p>
          <a:p>
            <a:pPr marL="139700" indent="0">
              <a:buNone/>
            </a:pPr>
            <a:r>
              <a:rPr lang="en-IN" sz="1800" b="1" dirty="0"/>
              <a:t>GRADE X – HINDI </a:t>
            </a:r>
          </a:p>
          <a:p>
            <a:pPr marL="139700" indent="0">
              <a:buNone/>
            </a:pPr>
            <a:r>
              <a:rPr lang="en-IN" b="1" dirty="0"/>
              <a:t>DRIVE LINK - </a:t>
            </a:r>
            <a:endParaRPr lang="en-IN" sz="1800" dirty="0"/>
          </a:p>
          <a:p>
            <a:pPr marL="139700" indent="0">
              <a:buNone/>
            </a:pPr>
            <a:r>
              <a:rPr lang="en-IN" dirty="0"/>
              <a:t>https://drive.google.com/drive/folders/1YCRBqMBb07I58pac4tMS1M7XFbquLtqH?usp=drive_link</a:t>
            </a:r>
          </a:p>
          <a:p>
            <a:pPr marL="139700" indent="0">
              <a:buNone/>
            </a:pPr>
            <a:endParaRPr lang="en-IN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A28F8B-4A88-108F-3BF2-56918C06C2E6}"/>
              </a:ext>
            </a:extLst>
          </p:cNvPr>
          <p:cNvSpPr txBox="1"/>
          <p:nvPr/>
        </p:nvSpPr>
        <p:spPr>
          <a:xfrm>
            <a:off x="2287937" y="2422705"/>
            <a:ext cx="457587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b="0" dirty="0">
                <a:effectLst/>
              </a:rPr>
              <a:t> 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6272532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3" name="Google Shape;5233;p12"/>
          <p:cNvSpPr/>
          <p:nvPr/>
        </p:nvSpPr>
        <p:spPr>
          <a:xfrm>
            <a:off x="1810950" y="1995000"/>
            <a:ext cx="1153500" cy="1153500"/>
          </a:xfrm>
          <a:prstGeom prst="roundRect">
            <a:avLst>
              <a:gd name="adj" fmla="val 853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4000" b="0" i="0" u="none" strike="noStrike" cap="none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5234" name="Google Shape;5234;p12"/>
          <p:cNvSpPr txBox="1">
            <a:spLocks noGrp="1"/>
          </p:cNvSpPr>
          <p:nvPr>
            <p:ph type="title"/>
          </p:nvPr>
        </p:nvSpPr>
        <p:spPr>
          <a:xfrm>
            <a:off x="3145426" y="2252125"/>
            <a:ext cx="4541400" cy="135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sz="4800" dirty="0"/>
              <a:t>BEST PRACTICES IN HINDI</a:t>
            </a:r>
            <a:endParaRPr dirty="0"/>
          </a:p>
        </p:txBody>
      </p:sp>
      <p:sp>
        <p:nvSpPr>
          <p:cNvPr id="5235" name="Google Shape;5235;p12"/>
          <p:cNvSpPr txBox="1">
            <a:spLocks noGrp="1"/>
          </p:cNvSpPr>
          <p:nvPr>
            <p:ph type="title" idx="2"/>
          </p:nvPr>
        </p:nvSpPr>
        <p:spPr>
          <a:xfrm>
            <a:off x="1810950" y="2150850"/>
            <a:ext cx="11535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/>
              <a:t>03</a:t>
            </a:r>
            <a:endParaRPr/>
          </a:p>
        </p:txBody>
      </p:sp>
      <p:sp>
        <p:nvSpPr>
          <p:cNvPr id="5236" name="Google Shape;5236;p12"/>
          <p:cNvSpPr/>
          <p:nvPr/>
        </p:nvSpPr>
        <p:spPr>
          <a:xfrm>
            <a:off x="6749650" y="179137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37" name="Google Shape;5237;p12"/>
          <p:cNvSpPr/>
          <p:nvPr/>
        </p:nvSpPr>
        <p:spPr>
          <a:xfrm>
            <a:off x="1473000" y="41136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421" y="1604"/>
                </a:moveTo>
                <a:cubicBezTo>
                  <a:pt x="3421" y="1622"/>
                  <a:pt x="3425" y="1637"/>
                  <a:pt x="3429" y="1646"/>
                </a:cubicBezTo>
                <a:lnTo>
                  <a:pt x="3429" y="1646"/>
                </a:lnTo>
                <a:cubicBezTo>
                  <a:pt x="3424" y="1631"/>
                  <a:pt x="3421" y="1617"/>
                  <a:pt x="3421" y="1604"/>
                </a:cubicBezTo>
                <a:lnTo>
                  <a:pt x="3421" y="1604"/>
                </a:lnTo>
                <a:cubicBezTo>
                  <a:pt x="3421" y="1604"/>
                  <a:pt x="3421" y="1604"/>
                  <a:pt x="3421" y="1604"/>
                </a:cubicBezTo>
                <a:close/>
                <a:moveTo>
                  <a:pt x="1746" y="3318"/>
                </a:moveTo>
                <a:lnTo>
                  <a:pt x="1746" y="3318"/>
                </a:lnTo>
                <a:cubicBezTo>
                  <a:pt x="1767" y="3326"/>
                  <a:pt x="1805" y="3338"/>
                  <a:pt x="1803" y="3338"/>
                </a:cubicBezTo>
                <a:cubicBezTo>
                  <a:pt x="1802" y="3338"/>
                  <a:pt x="1800" y="3339"/>
                  <a:pt x="1799" y="3339"/>
                </a:cubicBezTo>
                <a:cubicBezTo>
                  <a:pt x="1786" y="3339"/>
                  <a:pt x="1766" y="3330"/>
                  <a:pt x="1746" y="3318"/>
                </a:cubicBezTo>
                <a:close/>
                <a:moveTo>
                  <a:pt x="2463" y="3393"/>
                </a:moveTo>
                <a:cubicBezTo>
                  <a:pt x="2461" y="3393"/>
                  <a:pt x="2458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1" y="3393"/>
                  <a:pt x="2463" y="3393"/>
                </a:cubicBezTo>
                <a:close/>
                <a:moveTo>
                  <a:pt x="2389" y="989"/>
                </a:moveTo>
                <a:cubicBezTo>
                  <a:pt x="2440" y="989"/>
                  <a:pt x="2490" y="989"/>
                  <a:pt x="2541" y="993"/>
                </a:cubicBezTo>
                <a:cubicBezTo>
                  <a:pt x="2562" y="993"/>
                  <a:pt x="2582" y="997"/>
                  <a:pt x="2603" y="998"/>
                </a:cubicBezTo>
                <a:lnTo>
                  <a:pt x="2603" y="998"/>
                </a:lnTo>
                <a:cubicBezTo>
                  <a:pt x="2682" y="1018"/>
                  <a:pt x="2761" y="1029"/>
                  <a:pt x="2840" y="1054"/>
                </a:cubicBezTo>
                <a:cubicBezTo>
                  <a:pt x="2859" y="1061"/>
                  <a:pt x="2878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9" y="1113"/>
                  <a:pt x="2985" y="1122"/>
                </a:cubicBezTo>
                <a:cubicBezTo>
                  <a:pt x="3017" y="1141"/>
                  <a:pt x="3048" y="1162"/>
                  <a:pt x="3080" y="1181"/>
                </a:cubicBezTo>
                <a:cubicBezTo>
                  <a:pt x="3087" y="1185"/>
                  <a:pt x="3093" y="1189"/>
                  <a:pt x="3098" y="1192"/>
                </a:cubicBezTo>
                <a:lnTo>
                  <a:pt x="3098" y="1192"/>
                </a:lnTo>
                <a:cubicBezTo>
                  <a:pt x="3161" y="1249"/>
                  <a:pt x="3221" y="1304"/>
                  <a:pt x="3276" y="1366"/>
                </a:cubicBezTo>
                <a:cubicBezTo>
                  <a:pt x="3281" y="1373"/>
                  <a:pt x="3285" y="1379"/>
                  <a:pt x="3290" y="1385"/>
                </a:cubicBezTo>
                <a:lnTo>
                  <a:pt x="3290" y="1385"/>
                </a:lnTo>
                <a:cubicBezTo>
                  <a:pt x="3308" y="1414"/>
                  <a:pt x="3331" y="1442"/>
                  <a:pt x="3350" y="1474"/>
                </a:cubicBezTo>
                <a:cubicBezTo>
                  <a:pt x="3369" y="1505"/>
                  <a:pt x="3386" y="1537"/>
                  <a:pt x="3402" y="1568"/>
                </a:cubicBezTo>
                <a:cubicBezTo>
                  <a:pt x="3409" y="1579"/>
                  <a:pt x="3415" y="1591"/>
                  <a:pt x="3421" y="1604"/>
                </a:cubicBezTo>
                <a:lnTo>
                  <a:pt x="3421" y="1604"/>
                </a:lnTo>
                <a:cubicBezTo>
                  <a:pt x="3421" y="1603"/>
                  <a:pt x="3421" y="1601"/>
                  <a:pt x="3421" y="1600"/>
                </a:cubicBezTo>
                <a:lnTo>
                  <a:pt x="3421" y="1600"/>
                </a:lnTo>
                <a:cubicBezTo>
                  <a:pt x="3421" y="1601"/>
                  <a:pt x="3421" y="1603"/>
                  <a:pt x="3421" y="1604"/>
                </a:cubicBezTo>
                <a:lnTo>
                  <a:pt x="3421" y="1604"/>
                </a:lnTo>
                <a:cubicBezTo>
                  <a:pt x="3423" y="1608"/>
                  <a:pt x="3426" y="1613"/>
                  <a:pt x="3428" y="1617"/>
                </a:cubicBezTo>
                <a:cubicBezTo>
                  <a:pt x="3443" y="1647"/>
                  <a:pt x="3443" y="1660"/>
                  <a:pt x="3439" y="1660"/>
                </a:cubicBezTo>
                <a:cubicBezTo>
                  <a:pt x="3437" y="1660"/>
                  <a:pt x="3432" y="1655"/>
                  <a:pt x="3429" y="1646"/>
                </a:cubicBezTo>
                <a:lnTo>
                  <a:pt x="3429" y="1646"/>
                </a:lnTo>
                <a:cubicBezTo>
                  <a:pt x="3444" y="1699"/>
                  <a:pt x="3478" y="1760"/>
                  <a:pt x="3491" y="1802"/>
                </a:cubicBezTo>
                <a:cubicBezTo>
                  <a:pt x="3499" y="1838"/>
                  <a:pt x="3508" y="1874"/>
                  <a:pt x="3516" y="1910"/>
                </a:cubicBezTo>
                <a:cubicBezTo>
                  <a:pt x="3520" y="1933"/>
                  <a:pt x="3525" y="1954"/>
                  <a:pt x="3529" y="1977"/>
                </a:cubicBezTo>
                <a:cubicBezTo>
                  <a:pt x="3534" y="2005"/>
                  <a:pt x="3536" y="2015"/>
                  <a:pt x="3537" y="2015"/>
                </a:cubicBezTo>
                <a:cubicBezTo>
                  <a:pt x="3539" y="2015"/>
                  <a:pt x="3529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7" y="2142"/>
                  <a:pt x="3537" y="2173"/>
                </a:cubicBezTo>
                <a:cubicBezTo>
                  <a:pt x="3537" y="2215"/>
                  <a:pt x="3535" y="2257"/>
                  <a:pt x="3533" y="2297"/>
                </a:cubicBezTo>
                <a:cubicBezTo>
                  <a:pt x="3532" y="2309"/>
                  <a:pt x="3530" y="2321"/>
                  <a:pt x="3530" y="2332"/>
                </a:cubicBezTo>
                <a:lnTo>
                  <a:pt x="3530" y="2332"/>
                </a:lnTo>
                <a:cubicBezTo>
                  <a:pt x="3515" y="2405"/>
                  <a:pt x="3504" y="2475"/>
                  <a:pt x="3482" y="2546"/>
                </a:cubicBezTo>
                <a:cubicBezTo>
                  <a:pt x="3474" y="2582"/>
                  <a:pt x="3461" y="2618"/>
                  <a:pt x="3449" y="2651"/>
                </a:cubicBezTo>
                <a:cubicBezTo>
                  <a:pt x="3445" y="2664"/>
                  <a:pt x="3440" y="2676"/>
                  <a:pt x="3436" y="2687"/>
                </a:cubicBezTo>
                <a:lnTo>
                  <a:pt x="3436" y="2687"/>
                </a:lnTo>
                <a:cubicBezTo>
                  <a:pt x="3400" y="2753"/>
                  <a:pt x="3369" y="2818"/>
                  <a:pt x="3329" y="2881"/>
                </a:cubicBezTo>
                <a:cubicBezTo>
                  <a:pt x="3324" y="2889"/>
                  <a:pt x="3303" y="2918"/>
                  <a:pt x="3287" y="2941"/>
                </a:cubicBezTo>
                <a:lnTo>
                  <a:pt x="3287" y="2941"/>
                </a:lnTo>
                <a:cubicBezTo>
                  <a:pt x="3267" y="2964"/>
                  <a:pt x="3233" y="3004"/>
                  <a:pt x="3223" y="3014"/>
                </a:cubicBezTo>
                <a:cubicBezTo>
                  <a:pt x="3198" y="3041"/>
                  <a:pt x="3171" y="3068"/>
                  <a:pt x="3141" y="3094"/>
                </a:cubicBezTo>
                <a:cubicBezTo>
                  <a:pt x="3129" y="3108"/>
                  <a:pt x="3114" y="3119"/>
                  <a:pt x="3099" y="3134"/>
                </a:cubicBezTo>
                <a:cubicBezTo>
                  <a:pt x="3075" y="3155"/>
                  <a:pt x="3071" y="3163"/>
                  <a:pt x="3076" y="3163"/>
                </a:cubicBezTo>
                <a:cubicBezTo>
                  <a:pt x="3077" y="3163"/>
                  <a:pt x="3078" y="3163"/>
                  <a:pt x="3079" y="3162"/>
                </a:cubicBezTo>
                <a:lnTo>
                  <a:pt x="3079" y="3162"/>
                </a:lnTo>
                <a:cubicBezTo>
                  <a:pt x="3022" y="3203"/>
                  <a:pt x="2922" y="3245"/>
                  <a:pt x="2888" y="3262"/>
                </a:cubicBezTo>
                <a:cubicBezTo>
                  <a:pt x="2864" y="3275"/>
                  <a:pt x="2802" y="3297"/>
                  <a:pt x="2805" y="3297"/>
                </a:cubicBezTo>
                <a:cubicBezTo>
                  <a:pt x="2807" y="3297"/>
                  <a:pt x="2821" y="3292"/>
                  <a:pt x="2858" y="3281"/>
                </a:cubicBezTo>
                <a:lnTo>
                  <a:pt x="2858" y="3281"/>
                </a:lnTo>
                <a:cubicBezTo>
                  <a:pt x="2819" y="3294"/>
                  <a:pt x="2781" y="3309"/>
                  <a:pt x="2743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6" y="3395"/>
                </a:cubicBezTo>
                <a:lnTo>
                  <a:pt x="2436" y="3395"/>
                </a:lnTo>
                <a:cubicBezTo>
                  <a:pt x="2416" y="3397"/>
                  <a:pt x="2395" y="3400"/>
                  <a:pt x="2374" y="3401"/>
                </a:cubicBezTo>
                <a:cubicBezTo>
                  <a:pt x="2330" y="3406"/>
                  <a:pt x="2286" y="3406"/>
                  <a:pt x="2240" y="3408"/>
                </a:cubicBezTo>
                <a:cubicBezTo>
                  <a:pt x="2191" y="3408"/>
                  <a:pt x="2143" y="3406"/>
                  <a:pt x="2094" y="3403"/>
                </a:cubicBezTo>
                <a:cubicBezTo>
                  <a:pt x="2078" y="3402"/>
                  <a:pt x="2063" y="3400"/>
                  <a:pt x="2047" y="3399"/>
                </a:cubicBezTo>
                <a:lnTo>
                  <a:pt x="2047" y="3399"/>
                </a:lnTo>
                <a:cubicBezTo>
                  <a:pt x="1970" y="3377"/>
                  <a:pt x="1891" y="3367"/>
                  <a:pt x="1814" y="3340"/>
                </a:cubicBezTo>
                <a:cubicBezTo>
                  <a:pt x="1797" y="3334"/>
                  <a:pt x="1778" y="3325"/>
                  <a:pt x="1761" y="3321"/>
                </a:cubicBezTo>
                <a:cubicBezTo>
                  <a:pt x="1752" y="3318"/>
                  <a:pt x="1745" y="3316"/>
                  <a:pt x="1741" y="3315"/>
                </a:cubicBezTo>
                <a:lnTo>
                  <a:pt x="1741" y="3315"/>
                </a:lnTo>
                <a:cubicBezTo>
                  <a:pt x="1715" y="3301"/>
                  <a:pt x="1691" y="3283"/>
                  <a:pt x="1679" y="3277"/>
                </a:cubicBezTo>
                <a:cubicBezTo>
                  <a:pt x="1648" y="3260"/>
                  <a:pt x="1618" y="3241"/>
                  <a:pt x="1586" y="3220"/>
                </a:cubicBezTo>
                <a:cubicBezTo>
                  <a:pt x="1572" y="3210"/>
                  <a:pt x="1559" y="3199"/>
                  <a:pt x="1542" y="3191"/>
                </a:cubicBezTo>
                <a:cubicBezTo>
                  <a:pt x="1526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9" y="3175"/>
                  <a:pt x="1582" y="3218"/>
                  <a:pt x="1580" y="3218"/>
                </a:cubicBezTo>
                <a:cubicBezTo>
                  <a:pt x="1579" y="3218"/>
                  <a:pt x="1579" y="3218"/>
                  <a:pt x="1578" y="3218"/>
                </a:cubicBezTo>
                <a:cubicBezTo>
                  <a:pt x="1541" y="3218"/>
                  <a:pt x="1422" y="3070"/>
                  <a:pt x="1399" y="3045"/>
                </a:cubicBezTo>
                <a:cubicBezTo>
                  <a:pt x="1385" y="3030"/>
                  <a:pt x="1354" y="2977"/>
                  <a:pt x="1351" y="2977"/>
                </a:cubicBezTo>
                <a:cubicBezTo>
                  <a:pt x="1350" y="2977"/>
                  <a:pt x="1353" y="2985"/>
                  <a:pt x="1363" y="3005"/>
                </a:cubicBezTo>
                <a:cubicBezTo>
                  <a:pt x="1372" y="3024"/>
                  <a:pt x="1376" y="3032"/>
                  <a:pt x="1375" y="3032"/>
                </a:cubicBezTo>
                <a:cubicBezTo>
                  <a:pt x="1373" y="3032"/>
                  <a:pt x="1335" y="2962"/>
                  <a:pt x="1325" y="2946"/>
                </a:cubicBezTo>
                <a:cubicBezTo>
                  <a:pt x="1285" y="2881"/>
                  <a:pt x="1252" y="2814"/>
                  <a:pt x="1215" y="2747"/>
                </a:cubicBezTo>
                <a:lnTo>
                  <a:pt x="1215" y="2747"/>
                </a:lnTo>
                <a:cubicBezTo>
                  <a:pt x="1214" y="2744"/>
                  <a:pt x="1213" y="2740"/>
                  <a:pt x="1211" y="2736"/>
                </a:cubicBezTo>
                <a:cubicBezTo>
                  <a:pt x="1199" y="2702"/>
                  <a:pt x="1186" y="2668"/>
                  <a:pt x="1176" y="2634"/>
                </a:cubicBezTo>
                <a:cubicBezTo>
                  <a:pt x="1152" y="2559"/>
                  <a:pt x="1134" y="2481"/>
                  <a:pt x="1119" y="2403"/>
                </a:cubicBezTo>
                <a:cubicBezTo>
                  <a:pt x="1118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1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2"/>
                </a:cubicBezTo>
                <a:cubicBezTo>
                  <a:pt x="1107" y="2033"/>
                  <a:pt x="1111" y="1998"/>
                  <a:pt x="1114" y="1970"/>
                </a:cubicBezTo>
                <a:lnTo>
                  <a:pt x="1114" y="1970"/>
                </a:lnTo>
                <a:cubicBezTo>
                  <a:pt x="1118" y="1946"/>
                  <a:pt x="1123" y="1911"/>
                  <a:pt x="1125" y="1899"/>
                </a:cubicBezTo>
                <a:cubicBezTo>
                  <a:pt x="1144" y="1813"/>
                  <a:pt x="1169" y="1731"/>
                  <a:pt x="1197" y="1646"/>
                </a:cubicBezTo>
                <a:cubicBezTo>
                  <a:pt x="1199" y="1641"/>
                  <a:pt x="1200" y="1636"/>
                  <a:pt x="1201" y="1632"/>
                </a:cubicBezTo>
                <a:lnTo>
                  <a:pt x="1201" y="1632"/>
                </a:lnTo>
                <a:cubicBezTo>
                  <a:pt x="1203" y="1629"/>
                  <a:pt x="1205" y="1625"/>
                  <a:pt x="1207" y="1621"/>
                </a:cubicBezTo>
                <a:cubicBezTo>
                  <a:pt x="1228" y="1583"/>
                  <a:pt x="1247" y="1545"/>
                  <a:pt x="1268" y="1507"/>
                </a:cubicBezTo>
                <a:cubicBezTo>
                  <a:pt x="1289" y="1469"/>
                  <a:pt x="1315" y="1434"/>
                  <a:pt x="1338" y="1398"/>
                </a:cubicBezTo>
                <a:cubicBezTo>
                  <a:pt x="1341" y="1393"/>
                  <a:pt x="1343" y="1390"/>
                  <a:pt x="1345" y="1386"/>
                </a:cubicBezTo>
                <a:lnTo>
                  <a:pt x="1345" y="1386"/>
                </a:lnTo>
                <a:cubicBezTo>
                  <a:pt x="1346" y="1386"/>
                  <a:pt x="1346" y="1386"/>
                  <a:pt x="1346" y="1385"/>
                </a:cubicBezTo>
                <a:cubicBezTo>
                  <a:pt x="1400" y="1328"/>
                  <a:pt x="1455" y="1276"/>
                  <a:pt x="1512" y="1222"/>
                </a:cubicBezTo>
                <a:lnTo>
                  <a:pt x="1512" y="1222"/>
                </a:lnTo>
                <a:cubicBezTo>
                  <a:pt x="1525" y="1213"/>
                  <a:pt x="1537" y="1203"/>
                  <a:pt x="1551" y="1194"/>
                </a:cubicBezTo>
                <a:cubicBezTo>
                  <a:pt x="1589" y="1170"/>
                  <a:pt x="1629" y="1147"/>
                  <a:pt x="1669" y="1126"/>
                </a:cubicBezTo>
                <a:cubicBezTo>
                  <a:pt x="1681" y="1119"/>
                  <a:pt x="1698" y="1113"/>
                  <a:pt x="1711" y="1105"/>
                </a:cubicBezTo>
                <a:lnTo>
                  <a:pt x="1711" y="1105"/>
                </a:lnTo>
                <a:cubicBezTo>
                  <a:pt x="1754" y="1092"/>
                  <a:pt x="1796" y="1075"/>
                  <a:pt x="1839" y="1063"/>
                </a:cubicBezTo>
                <a:cubicBezTo>
                  <a:pt x="1883" y="1050"/>
                  <a:pt x="1928" y="1042"/>
                  <a:pt x="1972" y="1031"/>
                </a:cubicBezTo>
                <a:cubicBezTo>
                  <a:pt x="1977" y="1030"/>
                  <a:pt x="1984" y="1028"/>
                  <a:pt x="1991" y="1026"/>
                </a:cubicBezTo>
                <a:lnTo>
                  <a:pt x="1991" y="1026"/>
                </a:lnTo>
                <a:cubicBezTo>
                  <a:pt x="2008" y="1025"/>
                  <a:pt x="2026" y="1024"/>
                  <a:pt x="2044" y="1023"/>
                </a:cubicBezTo>
                <a:cubicBezTo>
                  <a:pt x="2066" y="1021"/>
                  <a:pt x="2088" y="1018"/>
                  <a:pt x="2110" y="1014"/>
                </a:cubicBezTo>
                <a:lnTo>
                  <a:pt x="2110" y="1014"/>
                </a:lnTo>
                <a:cubicBezTo>
                  <a:pt x="2131" y="1012"/>
                  <a:pt x="2153" y="1010"/>
                  <a:pt x="2174" y="1006"/>
                </a:cubicBezTo>
                <a:cubicBezTo>
                  <a:pt x="2179" y="1005"/>
                  <a:pt x="2184" y="1004"/>
                  <a:pt x="2190" y="1003"/>
                </a:cubicBezTo>
                <a:lnTo>
                  <a:pt x="2190" y="1003"/>
                </a:lnTo>
                <a:cubicBezTo>
                  <a:pt x="2199" y="1002"/>
                  <a:pt x="2230" y="999"/>
                  <a:pt x="2246" y="998"/>
                </a:cubicBezTo>
                <a:cubicBezTo>
                  <a:pt x="2294" y="993"/>
                  <a:pt x="2341" y="991"/>
                  <a:pt x="2389" y="989"/>
                </a:cubicBezTo>
                <a:close/>
                <a:moveTo>
                  <a:pt x="2432" y="0"/>
                </a:moveTo>
                <a:cubicBezTo>
                  <a:pt x="2284" y="0"/>
                  <a:pt x="2135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40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6"/>
                  <a:pt x="228" y="3406"/>
                  <a:pt x="895" y="3941"/>
                </a:cubicBezTo>
                <a:cubicBezTo>
                  <a:pt x="1282" y="4251"/>
                  <a:pt x="1776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4" y="1025"/>
                  <a:pt x="4005" y="604"/>
                  <a:pt x="3584" y="321"/>
                </a:cubicBezTo>
                <a:cubicBezTo>
                  <a:pt x="3238" y="89"/>
                  <a:pt x="2838" y="0"/>
                  <a:pt x="2432" y="0"/>
                </a:cubicBezTo>
                <a:close/>
              </a:path>
            </a:pathLst>
          </a:custGeom>
          <a:solidFill>
            <a:srgbClr val="484F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38" name="Google Shape;5238;p12"/>
          <p:cNvSpPr/>
          <p:nvPr/>
        </p:nvSpPr>
        <p:spPr>
          <a:xfrm>
            <a:off x="6649225" y="3670850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239" name="Google Shape;5239;p12"/>
          <p:cNvGrpSpPr/>
          <p:nvPr/>
        </p:nvGrpSpPr>
        <p:grpSpPr>
          <a:xfrm>
            <a:off x="6538223" y="163649"/>
            <a:ext cx="1356637" cy="1528670"/>
            <a:chOff x="6638425" y="262025"/>
            <a:chExt cx="1356637" cy="1528670"/>
          </a:xfrm>
        </p:grpSpPr>
        <p:sp>
          <p:nvSpPr>
            <p:cNvPr id="5240" name="Google Shape;5240;p12"/>
            <p:cNvSpPr/>
            <p:nvPr/>
          </p:nvSpPr>
          <p:spPr>
            <a:xfrm>
              <a:off x="6766473" y="490494"/>
              <a:ext cx="1228589" cy="1300201"/>
            </a:xfrm>
            <a:custGeom>
              <a:avLst/>
              <a:gdLst/>
              <a:ahLst/>
              <a:cxnLst/>
              <a:rect l="l" t="t" r="r" b="b"/>
              <a:pathLst>
                <a:path w="34244" h="36240" extrusionOk="0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1" name="Google Shape;5241;p12"/>
            <p:cNvSpPr/>
            <p:nvPr/>
          </p:nvSpPr>
          <p:spPr>
            <a:xfrm>
              <a:off x="6638425" y="262025"/>
              <a:ext cx="134038" cy="172571"/>
            </a:xfrm>
            <a:custGeom>
              <a:avLst/>
              <a:gdLst/>
              <a:ahLst/>
              <a:cxnLst/>
              <a:rect l="l" t="t" r="r" b="b"/>
              <a:pathLst>
                <a:path w="3736" h="4810" extrusionOk="0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2" name="Google Shape;5242;p12"/>
            <p:cNvSpPr/>
            <p:nvPr/>
          </p:nvSpPr>
          <p:spPr>
            <a:xfrm>
              <a:off x="6664042" y="326999"/>
              <a:ext cx="482409" cy="485494"/>
            </a:xfrm>
            <a:custGeom>
              <a:avLst/>
              <a:gdLst/>
              <a:ahLst/>
              <a:cxnLst/>
              <a:rect l="l" t="t" r="r" b="b"/>
              <a:pathLst>
                <a:path w="13446" h="13532" extrusionOk="0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3" name="Google Shape;5243;p12"/>
            <p:cNvSpPr/>
            <p:nvPr/>
          </p:nvSpPr>
          <p:spPr>
            <a:xfrm>
              <a:off x="6765827" y="474528"/>
              <a:ext cx="399891" cy="351671"/>
            </a:xfrm>
            <a:custGeom>
              <a:avLst/>
              <a:gdLst/>
              <a:ahLst/>
              <a:cxnLst/>
              <a:rect l="l" t="t" r="r" b="b"/>
              <a:pathLst>
                <a:path w="11146" h="9802" extrusionOk="0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091;p15"/>
          <p:cNvGrpSpPr/>
          <p:nvPr/>
        </p:nvGrpSpPr>
        <p:grpSpPr>
          <a:xfrm rot="-80445">
            <a:off x="695315" y="236099"/>
            <a:ext cx="7967684" cy="4572632"/>
            <a:chOff x="1885112" y="1028695"/>
            <a:chExt cx="15311858" cy="10894685"/>
          </a:xfrm>
        </p:grpSpPr>
        <p:sp>
          <p:nvSpPr>
            <p:cNvPr id="2092" name="Google Shape;2092;p15"/>
            <p:cNvSpPr/>
            <p:nvPr/>
          </p:nvSpPr>
          <p:spPr>
            <a:xfrm>
              <a:off x="1885112" y="1028695"/>
              <a:ext cx="15311858" cy="10894685"/>
            </a:xfrm>
            <a:custGeom>
              <a:avLst/>
              <a:gdLst/>
              <a:ahLst/>
              <a:cxnLst/>
              <a:rect l="l" t="t" r="r" b="b"/>
              <a:pathLst>
                <a:path w="15365356" h="10796489" extrusionOk="0">
                  <a:moveTo>
                    <a:pt x="15080697" y="4064"/>
                  </a:moveTo>
                  <a:cubicBezTo>
                    <a:pt x="15494332" y="2953296"/>
                    <a:pt x="14729595" y="3413075"/>
                    <a:pt x="15365357" y="10287992"/>
                  </a:cubicBezTo>
                  <a:cubicBezTo>
                    <a:pt x="14800182" y="10388076"/>
                    <a:pt x="14209010" y="10303280"/>
                    <a:pt x="13629455" y="10303280"/>
                  </a:cubicBezTo>
                  <a:cubicBezTo>
                    <a:pt x="12506233" y="10303280"/>
                    <a:pt x="9231811" y="10729827"/>
                    <a:pt x="6381627" y="10729827"/>
                  </a:cubicBezTo>
                  <a:cubicBezTo>
                    <a:pt x="4355732" y="10729827"/>
                    <a:pt x="2327592" y="10613117"/>
                    <a:pt x="300099" y="10762649"/>
                  </a:cubicBezTo>
                  <a:cubicBezTo>
                    <a:pt x="219428" y="11074451"/>
                    <a:pt x="0" y="9220307"/>
                    <a:pt x="0" y="5668157"/>
                  </a:cubicBezTo>
                  <a:cubicBezTo>
                    <a:pt x="0" y="4528675"/>
                    <a:pt x="32022" y="2795300"/>
                    <a:pt x="32022" y="2211923"/>
                  </a:cubicBezTo>
                  <a:cubicBezTo>
                    <a:pt x="32022" y="1946826"/>
                    <a:pt x="-25372" y="292503"/>
                    <a:pt x="54803" y="192290"/>
                  </a:cubicBezTo>
                  <a:cubicBezTo>
                    <a:pt x="1214583" y="221030"/>
                    <a:pt x="2261215" y="42521"/>
                    <a:pt x="3550207" y="42521"/>
                  </a:cubicBezTo>
                  <a:cubicBezTo>
                    <a:pt x="5736710" y="42521"/>
                    <a:pt x="7924120" y="163744"/>
                    <a:pt x="10113063" y="163744"/>
                  </a:cubicBezTo>
                  <a:cubicBezTo>
                    <a:pt x="12364496" y="163723"/>
                    <a:pt x="13425186" y="-30225"/>
                    <a:pt x="15080697" y="406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3" name="Google Shape;2093;p15"/>
            <p:cNvSpPr/>
            <p:nvPr/>
          </p:nvSpPr>
          <p:spPr>
            <a:xfrm>
              <a:off x="2559369" y="1683410"/>
              <a:ext cx="13784759" cy="9548917"/>
            </a:xfrm>
            <a:custGeom>
              <a:avLst/>
              <a:gdLst/>
              <a:ahLst/>
              <a:cxnLst/>
              <a:rect l="l" t="t" r="r" b="b"/>
              <a:pathLst>
                <a:path w="13931388" h="9191948" extrusionOk="0">
                  <a:moveTo>
                    <a:pt x="5656465" y="9191949"/>
                  </a:moveTo>
                  <a:cubicBezTo>
                    <a:pt x="4385849" y="9191949"/>
                    <a:pt x="3084484" y="9146733"/>
                    <a:pt x="1790137" y="9146733"/>
                  </a:cubicBezTo>
                  <a:cubicBezTo>
                    <a:pt x="174120" y="9146733"/>
                    <a:pt x="131236" y="9228959"/>
                    <a:pt x="121066" y="9089252"/>
                  </a:cubicBezTo>
                  <a:cubicBezTo>
                    <a:pt x="-80807" y="6320819"/>
                    <a:pt x="30743" y="2543520"/>
                    <a:pt x="30743" y="1304710"/>
                  </a:cubicBezTo>
                  <a:cubicBezTo>
                    <a:pt x="30743" y="332768"/>
                    <a:pt x="-48374" y="184597"/>
                    <a:pt x="99883" y="177147"/>
                  </a:cubicBezTo>
                  <a:cubicBezTo>
                    <a:pt x="2144327" y="74559"/>
                    <a:pt x="1337980" y="-30167"/>
                    <a:pt x="6096292" y="101680"/>
                  </a:cubicBezTo>
                  <a:cubicBezTo>
                    <a:pt x="13022213" y="293555"/>
                    <a:pt x="13817372" y="-192006"/>
                    <a:pt x="13832855" y="90905"/>
                  </a:cubicBezTo>
                  <a:cubicBezTo>
                    <a:pt x="13975714" y="2702854"/>
                    <a:pt x="13499633" y="3543835"/>
                    <a:pt x="13931060" y="8666009"/>
                  </a:cubicBezTo>
                  <a:cubicBezTo>
                    <a:pt x="13935595" y="8719797"/>
                    <a:pt x="13892733" y="8768273"/>
                    <a:pt x="13834086" y="8765596"/>
                  </a:cubicBezTo>
                  <a:cubicBezTo>
                    <a:pt x="12028591" y="8683046"/>
                    <a:pt x="8984069" y="9191949"/>
                    <a:pt x="5656465" y="919194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hi-IN" sz="2400" dirty="0">
                <a:solidFill>
                  <a:schemeClr val="dk1"/>
                </a:solidFill>
                <a:latin typeface="Calibri"/>
                <a:ea typeface="Calibri"/>
                <a:cs typeface="+mn-cs"/>
                <a:sym typeface="Calibri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hi-IN" sz="2400" b="1" dirty="0">
                  <a:solidFill>
                    <a:schemeClr val="dk1"/>
                  </a:solidFill>
                  <a:latin typeface="Calibri"/>
                  <a:ea typeface="Calibri"/>
                  <a:cs typeface="+mn-cs"/>
                  <a:sym typeface="Calibri"/>
                </a:rPr>
                <a:t>     </a:t>
              </a:r>
              <a:r>
                <a:rPr lang="hi-IN" sz="2400" b="1" dirty="0">
                  <a:solidFill>
                    <a:schemeClr val="accent3">
                      <a:lumMod val="25000"/>
                    </a:schemeClr>
                  </a:solidFill>
                  <a:latin typeface="Calibri"/>
                  <a:ea typeface="Calibri"/>
                  <a:cs typeface="+mn-cs"/>
                  <a:sym typeface="Calibri"/>
                </a:rPr>
                <a:t>कक्षा नौवी और दसवी में की गई गतिविधियाँ</a:t>
              </a:r>
              <a:r>
                <a:rPr lang="hi-IN" sz="2400" dirty="0">
                  <a:solidFill>
                    <a:schemeClr val="dk1"/>
                  </a:solidFill>
                  <a:latin typeface="Calibri"/>
                  <a:ea typeface="Calibri"/>
                  <a:cs typeface="+mn-cs"/>
                  <a:sym typeface="Calibri"/>
                </a:rPr>
                <a:t> </a:t>
              </a:r>
              <a:endParaRPr sz="2400">
                <a:solidFill>
                  <a:schemeClr val="dk1"/>
                </a:solidFill>
                <a:latin typeface="Calibri"/>
                <a:ea typeface="Calibri"/>
                <a:cs typeface="+mn-cs"/>
                <a:sym typeface="Calibri"/>
              </a:endParaRPr>
            </a:p>
          </p:txBody>
        </p:sp>
        <p:sp>
          <p:nvSpPr>
            <p:cNvPr id="2094" name="Google Shape;2094;p15"/>
            <p:cNvSpPr/>
            <p:nvPr/>
          </p:nvSpPr>
          <p:spPr>
            <a:xfrm>
              <a:off x="2153728" y="1304938"/>
              <a:ext cx="14726272" cy="10233227"/>
            </a:xfrm>
            <a:custGeom>
              <a:avLst/>
              <a:gdLst/>
              <a:ahLst/>
              <a:cxnLst/>
              <a:rect l="l" t="t" r="r" b="b"/>
              <a:pathLst>
                <a:path w="14726272" h="10233227" extrusionOk="0">
                  <a:moveTo>
                    <a:pt x="813645" y="10233228"/>
                  </a:moveTo>
                  <a:cubicBezTo>
                    <a:pt x="713000" y="10233228"/>
                    <a:pt x="626347" y="10231889"/>
                    <a:pt x="551571" y="10229082"/>
                  </a:cubicBezTo>
                  <a:cubicBezTo>
                    <a:pt x="204529" y="10216018"/>
                    <a:pt x="96694" y="10172962"/>
                    <a:pt x="89957" y="10044786"/>
                  </a:cubicBezTo>
                  <a:cubicBezTo>
                    <a:pt x="31310" y="8926379"/>
                    <a:pt x="454" y="7986524"/>
                    <a:pt x="40444" y="7034900"/>
                  </a:cubicBezTo>
                  <a:cubicBezTo>
                    <a:pt x="167108" y="4019681"/>
                    <a:pt x="75921" y="2253593"/>
                    <a:pt x="26927" y="1304776"/>
                  </a:cubicBezTo>
                  <a:cubicBezTo>
                    <a:pt x="-7449" y="639173"/>
                    <a:pt x="-21657" y="363690"/>
                    <a:pt x="63635" y="278031"/>
                  </a:cubicBezTo>
                  <a:cubicBezTo>
                    <a:pt x="84321" y="257280"/>
                    <a:pt x="111506" y="247520"/>
                    <a:pt x="144306" y="249096"/>
                  </a:cubicBezTo>
                  <a:cubicBezTo>
                    <a:pt x="1102688" y="294830"/>
                    <a:pt x="2401807" y="230116"/>
                    <a:pt x="3906081" y="155189"/>
                  </a:cubicBezTo>
                  <a:cubicBezTo>
                    <a:pt x="5366780" y="82442"/>
                    <a:pt x="7022355" y="0"/>
                    <a:pt x="8744891" y="0"/>
                  </a:cubicBezTo>
                  <a:cubicBezTo>
                    <a:pt x="9411357" y="0"/>
                    <a:pt x="10098553" y="24659"/>
                    <a:pt x="10763119" y="48498"/>
                  </a:cubicBezTo>
                  <a:cubicBezTo>
                    <a:pt x="11436647" y="72660"/>
                    <a:pt x="12133128" y="97643"/>
                    <a:pt x="12817689" y="97643"/>
                  </a:cubicBezTo>
                  <a:cubicBezTo>
                    <a:pt x="13536649" y="97643"/>
                    <a:pt x="13963672" y="77065"/>
                    <a:pt x="14218813" y="64757"/>
                  </a:cubicBezTo>
                  <a:cubicBezTo>
                    <a:pt x="14573305" y="47656"/>
                    <a:pt x="14610359" y="45863"/>
                    <a:pt x="14617765" y="151885"/>
                  </a:cubicBezTo>
                  <a:cubicBezTo>
                    <a:pt x="14778633" y="2453241"/>
                    <a:pt x="14723139" y="5128523"/>
                    <a:pt x="14686431" y="6898821"/>
                  </a:cubicBezTo>
                  <a:cubicBezTo>
                    <a:pt x="14674965" y="7452421"/>
                    <a:pt x="14665033" y="7930512"/>
                    <a:pt x="14665033" y="8260668"/>
                  </a:cubicBezTo>
                  <a:cubicBezTo>
                    <a:pt x="14665033" y="8660375"/>
                    <a:pt x="14679953" y="8941882"/>
                    <a:pt x="14689820" y="9128165"/>
                  </a:cubicBezTo>
                  <a:cubicBezTo>
                    <a:pt x="14698415" y="9290134"/>
                    <a:pt x="14703597" y="9387885"/>
                    <a:pt x="14694226" y="9449533"/>
                  </a:cubicBezTo>
                  <a:cubicBezTo>
                    <a:pt x="14684099" y="9516298"/>
                    <a:pt x="14655640" y="9544801"/>
                    <a:pt x="14596021" y="9547910"/>
                  </a:cubicBezTo>
                  <a:cubicBezTo>
                    <a:pt x="13789330" y="9590124"/>
                    <a:pt x="13324606" y="9653910"/>
                    <a:pt x="12832589" y="9721432"/>
                  </a:cubicBezTo>
                  <a:cubicBezTo>
                    <a:pt x="12010307" y="9834276"/>
                    <a:pt x="11078312" y="9962171"/>
                    <a:pt x="8281419" y="10024726"/>
                  </a:cubicBezTo>
                  <a:cubicBezTo>
                    <a:pt x="5725785" y="10081883"/>
                    <a:pt x="3937218" y="10141760"/>
                    <a:pt x="2753708" y="10181383"/>
                  </a:cubicBezTo>
                  <a:cubicBezTo>
                    <a:pt x="1811585" y="10212952"/>
                    <a:pt x="1206248" y="10233228"/>
                    <a:pt x="813645" y="10233228"/>
                  </a:cubicBezTo>
                  <a:close/>
                  <a:moveTo>
                    <a:pt x="137353" y="284898"/>
                  </a:moveTo>
                  <a:cubicBezTo>
                    <a:pt x="117077" y="284898"/>
                    <a:pt x="101660" y="290836"/>
                    <a:pt x="89136" y="303424"/>
                  </a:cubicBezTo>
                  <a:cubicBezTo>
                    <a:pt x="15094" y="377769"/>
                    <a:pt x="31073" y="686937"/>
                    <a:pt x="62879" y="1302919"/>
                  </a:cubicBezTo>
                  <a:cubicBezTo>
                    <a:pt x="111917" y="2252319"/>
                    <a:pt x="203169" y="4019486"/>
                    <a:pt x="76418" y="7036390"/>
                  </a:cubicBezTo>
                  <a:cubicBezTo>
                    <a:pt x="36492" y="7986588"/>
                    <a:pt x="67327" y="8925493"/>
                    <a:pt x="125931" y="10042886"/>
                  </a:cubicBezTo>
                  <a:cubicBezTo>
                    <a:pt x="130703" y="10133965"/>
                    <a:pt x="195827" y="10179677"/>
                    <a:pt x="552953" y="10193108"/>
                  </a:cubicBezTo>
                  <a:cubicBezTo>
                    <a:pt x="918133" y="10206884"/>
                    <a:pt x="1569701" y="10185032"/>
                    <a:pt x="2752563" y="10145431"/>
                  </a:cubicBezTo>
                  <a:cubicBezTo>
                    <a:pt x="3936160" y="10105786"/>
                    <a:pt x="5724834" y="10045908"/>
                    <a:pt x="8280685" y="9988752"/>
                  </a:cubicBezTo>
                  <a:cubicBezTo>
                    <a:pt x="11075526" y="9926240"/>
                    <a:pt x="12006442" y="9798497"/>
                    <a:pt x="12827774" y="9685782"/>
                  </a:cubicBezTo>
                  <a:cubicBezTo>
                    <a:pt x="13320568" y="9618152"/>
                    <a:pt x="13786026" y="9554281"/>
                    <a:pt x="14594207" y="9511980"/>
                  </a:cubicBezTo>
                  <a:cubicBezTo>
                    <a:pt x="14631240" y="9510058"/>
                    <a:pt x="14650350" y="9499391"/>
                    <a:pt x="14658728" y="9444113"/>
                  </a:cubicBezTo>
                  <a:cubicBezTo>
                    <a:pt x="14667537" y="9386093"/>
                    <a:pt x="14662419" y="9289723"/>
                    <a:pt x="14653956" y="9130044"/>
                  </a:cubicBezTo>
                  <a:cubicBezTo>
                    <a:pt x="14644066" y="8943394"/>
                    <a:pt x="14629102" y="8661282"/>
                    <a:pt x="14629102" y="8260625"/>
                  </a:cubicBezTo>
                  <a:cubicBezTo>
                    <a:pt x="14629102" y="7930101"/>
                    <a:pt x="14639013" y="7451839"/>
                    <a:pt x="14650500" y="6898044"/>
                  </a:cubicBezTo>
                  <a:cubicBezTo>
                    <a:pt x="14687208" y="5128393"/>
                    <a:pt x="14742659" y="2454083"/>
                    <a:pt x="14581899" y="154346"/>
                  </a:cubicBezTo>
                  <a:cubicBezTo>
                    <a:pt x="14577214" y="87451"/>
                    <a:pt x="14576954" y="83478"/>
                    <a:pt x="14220562" y="100645"/>
                  </a:cubicBezTo>
                  <a:cubicBezTo>
                    <a:pt x="13965096" y="112953"/>
                    <a:pt x="13537535" y="133574"/>
                    <a:pt x="12817712" y="133574"/>
                  </a:cubicBezTo>
                  <a:cubicBezTo>
                    <a:pt x="12132502" y="133574"/>
                    <a:pt x="11435698" y="108569"/>
                    <a:pt x="10761846" y="84385"/>
                  </a:cubicBezTo>
                  <a:cubicBezTo>
                    <a:pt x="10097603" y="60547"/>
                    <a:pt x="9410731" y="35909"/>
                    <a:pt x="8744912" y="35909"/>
                  </a:cubicBezTo>
                  <a:cubicBezTo>
                    <a:pt x="7023284" y="35909"/>
                    <a:pt x="5368183" y="118351"/>
                    <a:pt x="3907894" y="191055"/>
                  </a:cubicBezTo>
                  <a:cubicBezTo>
                    <a:pt x="2402671" y="266025"/>
                    <a:pt x="1102710" y="330761"/>
                    <a:pt x="142622" y="284962"/>
                  </a:cubicBezTo>
                  <a:cubicBezTo>
                    <a:pt x="140830" y="284941"/>
                    <a:pt x="139059" y="284898"/>
                    <a:pt x="137353" y="2848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" name="Google Shape;2095;p15"/>
          <p:cNvGrpSpPr/>
          <p:nvPr/>
        </p:nvGrpSpPr>
        <p:grpSpPr>
          <a:xfrm rot="3011578">
            <a:off x="-806563" y="4341654"/>
            <a:ext cx="2187096" cy="598445"/>
            <a:chOff x="-825446" y="8490835"/>
            <a:chExt cx="4374219" cy="1536797"/>
          </a:xfrm>
        </p:grpSpPr>
        <p:sp>
          <p:nvSpPr>
            <p:cNvPr id="2096" name="Google Shape;2096;p15"/>
            <p:cNvSpPr/>
            <p:nvPr/>
          </p:nvSpPr>
          <p:spPr>
            <a:xfrm>
              <a:off x="-825446" y="8490835"/>
              <a:ext cx="4374219" cy="1536797"/>
            </a:xfrm>
            <a:custGeom>
              <a:avLst/>
              <a:gdLst/>
              <a:ahLst/>
              <a:cxnLst/>
              <a:rect l="l" t="t" r="r" b="b"/>
              <a:pathLst>
                <a:path w="4374219" h="1536797" extrusionOk="0">
                  <a:moveTo>
                    <a:pt x="2187121" y="1532588"/>
                  </a:moveTo>
                  <a:cubicBezTo>
                    <a:pt x="3289508" y="1490627"/>
                    <a:pt x="2777253" y="1551595"/>
                    <a:pt x="3843947" y="1527799"/>
                  </a:cubicBezTo>
                  <a:cubicBezTo>
                    <a:pt x="4248561" y="1518703"/>
                    <a:pt x="4350130" y="1565734"/>
                    <a:pt x="4373042" y="1505380"/>
                  </a:cubicBezTo>
                  <a:cubicBezTo>
                    <a:pt x="4376323" y="1493872"/>
                    <a:pt x="4372719" y="1478760"/>
                    <a:pt x="4362614" y="1471594"/>
                  </a:cubicBezTo>
                  <a:cubicBezTo>
                    <a:pt x="4317507" y="1449306"/>
                    <a:pt x="4289644" y="1404810"/>
                    <a:pt x="4263679" y="1362998"/>
                  </a:cubicBezTo>
                  <a:cubicBezTo>
                    <a:pt x="4287019" y="1323362"/>
                    <a:pt x="4336457" y="1283988"/>
                    <a:pt x="4324130" y="1233308"/>
                  </a:cubicBezTo>
                  <a:cubicBezTo>
                    <a:pt x="4298821" y="1182953"/>
                    <a:pt x="4262104" y="1144308"/>
                    <a:pt x="4239025" y="1091260"/>
                  </a:cubicBezTo>
                  <a:cubicBezTo>
                    <a:pt x="4372841" y="892813"/>
                    <a:pt x="4327008" y="947957"/>
                    <a:pt x="4224206" y="758781"/>
                  </a:cubicBezTo>
                  <a:cubicBezTo>
                    <a:pt x="4249121" y="710865"/>
                    <a:pt x="4300256" y="664062"/>
                    <a:pt x="4292784" y="606348"/>
                  </a:cubicBezTo>
                  <a:cubicBezTo>
                    <a:pt x="4262690" y="551923"/>
                    <a:pt x="4226043" y="506041"/>
                    <a:pt x="4197059" y="449836"/>
                  </a:cubicBezTo>
                  <a:cubicBezTo>
                    <a:pt x="4224862" y="403884"/>
                    <a:pt x="4310614" y="347029"/>
                    <a:pt x="4277895" y="287736"/>
                  </a:cubicBezTo>
                  <a:cubicBezTo>
                    <a:pt x="4261631" y="267028"/>
                    <a:pt x="4244520" y="246459"/>
                    <a:pt x="4232062" y="223119"/>
                  </a:cubicBezTo>
                  <a:cubicBezTo>
                    <a:pt x="4242883" y="171914"/>
                    <a:pt x="4299591" y="14744"/>
                    <a:pt x="4200331" y="31049"/>
                  </a:cubicBezTo>
                  <a:cubicBezTo>
                    <a:pt x="4142373" y="30856"/>
                    <a:pt x="4083890" y="27699"/>
                    <a:pt x="4025800" y="26909"/>
                  </a:cubicBezTo>
                  <a:cubicBezTo>
                    <a:pt x="3682539" y="67634"/>
                    <a:pt x="2941207" y="-7491"/>
                    <a:pt x="2315644" y="2657"/>
                  </a:cubicBezTo>
                  <a:cubicBezTo>
                    <a:pt x="1560612" y="-9886"/>
                    <a:pt x="1726219" y="25760"/>
                    <a:pt x="173884" y="31040"/>
                  </a:cubicBezTo>
                  <a:cubicBezTo>
                    <a:pt x="74625" y="14735"/>
                    <a:pt x="131340" y="171905"/>
                    <a:pt x="142154" y="223111"/>
                  </a:cubicBezTo>
                  <a:cubicBezTo>
                    <a:pt x="129696" y="246442"/>
                    <a:pt x="112584" y="267019"/>
                    <a:pt x="96321" y="287728"/>
                  </a:cubicBezTo>
                  <a:cubicBezTo>
                    <a:pt x="63602" y="347020"/>
                    <a:pt x="149362" y="403875"/>
                    <a:pt x="177156" y="449827"/>
                  </a:cubicBezTo>
                  <a:cubicBezTo>
                    <a:pt x="148181" y="506032"/>
                    <a:pt x="111525" y="551914"/>
                    <a:pt x="81431" y="606339"/>
                  </a:cubicBezTo>
                  <a:cubicBezTo>
                    <a:pt x="73960" y="664053"/>
                    <a:pt x="125094" y="710856"/>
                    <a:pt x="150010" y="758772"/>
                  </a:cubicBezTo>
                  <a:cubicBezTo>
                    <a:pt x="47207" y="947957"/>
                    <a:pt x="1374" y="892804"/>
                    <a:pt x="135190" y="1091251"/>
                  </a:cubicBezTo>
                  <a:cubicBezTo>
                    <a:pt x="112111" y="1144299"/>
                    <a:pt x="75394" y="1182953"/>
                    <a:pt x="50085" y="1233299"/>
                  </a:cubicBezTo>
                  <a:cubicBezTo>
                    <a:pt x="37759" y="1283979"/>
                    <a:pt x="87196" y="1323353"/>
                    <a:pt x="110537" y="1362989"/>
                  </a:cubicBezTo>
                  <a:cubicBezTo>
                    <a:pt x="84571" y="1404793"/>
                    <a:pt x="56708" y="1449297"/>
                    <a:pt x="11601" y="1471585"/>
                  </a:cubicBezTo>
                  <a:cubicBezTo>
                    <a:pt x="1505" y="1478751"/>
                    <a:pt x="-2099" y="1493872"/>
                    <a:pt x="1173" y="1505371"/>
                  </a:cubicBezTo>
                  <a:cubicBezTo>
                    <a:pt x="24164" y="1565936"/>
                    <a:pt x="123458" y="1518642"/>
                    <a:pt x="530268" y="1527790"/>
                  </a:cubicBezTo>
                  <a:cubicBezTo>
                    <a:pt x="1592850" y="1551499"/>
                    <a:pt x="1087279" y="1490715"/>
                    <a:pt x="2187121" y="153258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7" name="Google Shape;2097;p15"/>
            <p:cNvSpPr/>
            <p:nvPr/>
          </p:nvSpPr>
          <p:spPr>
            <a:xfrm>
              <a:off x="-825446" y="8490835"/>
              <a:ext cx="4374219" cy="1536797"/>
            </a:xfrm>
            <a:custGeom>
              <a:avLst/>
              <a:gdLst/>
              <a:ahLst/>
              <a:cxnLst/>
              <a:rect l="l" t="t" r="r" b="b"/>
              <a:pathLst>
                <a:path w="4374219" h="1536797" extrusionOk="0">
                  <a:moveTo>
                    <a:pt x="2187121" y="1532588"/>
                  </a:moveTo>
                  <a:cubicBezTo>
                    <a:pt x="3289508" y="1490627"/>
                    <a:pt x="2777253" y="1551595"/>
                    <a:pt x="3843947" y="1527799"/>
                  </a:cubicBezTo>
                  <a:cubicBezTo>
                    <a:pt x="4248561" y="1518703"/>
                    <a:pt x="4350130" y="1565734"/>
                    <a:pt x="4373042" y="1505380"/>
                  </a:cubicBezTo>
                  <a:cubicBezTo>
                    <a:pt x="4376323" y="1493872"/>
                    <a:pt x="4372719" y="1478760"/>
                    <a:pt x="4362614" y="1471594"/>
                  </a:cubicBezTo>
                  <a:cubicBezTo>
                    <a:pt x="4317507" y="1449306"/>
                    <a:pt x="4289644" y="1404810"/>
                    <a:pt x="4263679" y="1362998"/>
                  </a:cubicBezTo>
                  <a:cubicBezTo>
                    <a:pt x="4287019" y="1323362"/>
                    <a:pt x="4336457" y="1283988"/>
                    <a:pt x="4324130" y="1233308"/>
                  </a:cubicBezTo>
                  <a:cubicBezTo>
                    <a:pt x="4298821" y="1182953"/>
                    <a:pt x="4262104" y="1144308"/>
                    <a:pt x="4239025" y="1091260"/>
                  </a:cubicBezTo>
                  <a:cubicBezTo>
                    <a:pt x="4372841" y="892813"/>
                    <a:pt x="4327008" y="947957"/>
                    <a:pt x="4224206" y="758781"/>
                  </a:cubicBezTo>
                  <a:cubicBezTo>
                    <a:pt x="4249121" y="710865"/>
                    <a:pt x="4300256" y="664062"/>
                    <a:pt x="4292784" y="606348"/>
                  </a:cubicBezTo>
                  <a:cubicBezTo>
                    <a:pt x="4262690" y="551923"/>
                    <a:pt x="4226043" y="506041"/>
                    <a:pt x="4197059" y="449836"/>
                  </a:cubicBezTo>
                  <a:cubicBezTo>
                    <a:pt x="4224862" y="403884"/>
                    <a:pt x="4310614" y="347029"/>
                    <a:pt x="4277895" y="287736"/>
                  </a:cubicBezTo>
                  <a:cubicBezTo>
                    <a:pt x="4261631" y="267028"/>
                    <a:pt x="4244520" y="246459"/>
                    <a:pt x="4232062" y="223119"/>
                  </a:cubicBezTo>
                  <a:cubicBezTo>
                    <a:pt x="4242883" y="171914"/>
                    <a:pt x="4299591" y="14744"/>
                    <a:pt x="4200331" y="31049"/>
                  </a:cubicBezTo>
                  <a:cubicBezTo>
                    <a:pt x="4142373" y="30856"/>
                    <a:pt x="4083890" y="27699"/>
                    <a:pt x="4025800" y="26909"/>
                  </a:cubicBezTo>
                  <a:cubicBezTo>
                    <a:pt x="3682539" y="67634"/>
                    <a:pt x="2941207" y="-7491"/>
                    <a:pt x="2315644" y="2657"/>
                  </a:cubicBezTo>
                  <a:cubicBezTo>
                    <a:pt x="1560612" y="-9886"/>
                    <a:pt x="1726219" y="25760"/>
                    <a:pt x="173884" y="31040"/>
                  </a:cubicBezTo>
                  <a:cubicBezTo>
                    <a:pt x="74625" y="14735"/>
                    <a:pt x="131340" y="171905"/>
                    <a:pt x="142154" y="223111"/>
                  </a:cubicBezTo>
                  <a:cubicBezTo>
                    <a:pt x="129696" y="246442"/>
                    <a:pt x="112584" y="267019"/>
                    <a:pt x="96321" y="287728"/>
                  </a:cubicBezTo>
                  <a:cubicBezTo>
                    <a:pt x="63602" y="347020"/>
                    <a:pt x="149362" y="403875"/>
                    <a:pt x="177156" y="449827"/>
                  </a:cubicBezTo>
                  <a:cubicBezTo>
                    <a:pt x="148181" y="506032"/>
                    <a:pt x="111525" y="551914"/>
                    <a:pt x="81431" y="606339"/>
                  </a:cubicBezTo>
                  <a:cubicBezTo>
                    <a:pt x="73960" y="664053"/>
                    <a:pt x="125094" y="710856"/>
                    <a:pt x="150010" y="758772"/>
                  </a:cubicBezTo>
                  <a:cubicBezTo>
                    <a:pt x="47207" y="947957"/>
                    <a:pt x="1374" y="892804"/>
                    <a:pt x="135190" y="1091251"/>
                  </a:cubicBezTo>
                  <a:cubicBezTo>
                    <a:pt x="112111" y="1144299"/>
                    <a:pt x="75394" y="1182953"/>
                    <a:pt x="50085" y="1233299"/>
                  </a:cubicBezTo>
                  <a:cubicBezTo>
                    <a:pt x="37759" y="1283979"/>
                    <a:pt x="87196" y="1323353"/>
                    <a:pt x="110537" y="1362989"/>
                  </a:cubicBezTo>
                  <a:cubicBezTo>
                    <a:pt x="84571" y="1404793"/>
                    <a:pt x="56708" y="1449297"/>
                    <a:pt x="11601" y="1471585"/>
                  </a:cubicBezTo>
                  <a:cubicBezTo>
                    <a:pt x="1505" y="1478751"/>
                    <a:pt x="-2099" y="1493872"/>
                    <a:pt x="1173" y="1505371"/>
                  </a:cubicBezTo>
                  <a:cubicBezTo>
                    <a:pt x="24164" y="1565936"/>
                    <a:pt x="123458" y="1518642"/>
                    <a:pt x="530268" y="1527790"/>
                  </a:cubicBezTo>
                  <a:cubicBezTo>
                    <a:pt x="1592850" y="1551499"/>
                    <a:pt x="1087279" y="1490715"/>
                    <a:pt x="2187121" y="153258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" name="Google Shape;2098;p15"/>
          <p:cNvGrpSpPr/>
          <p:nvPr/>
        </p:nvGrpSpPr>
        <p:grpSpPr>
          <a:xfrm>
            <a:off x="2214546" y="1571618"/>
            <a:ext cx="4830649" cy="865954"/>
            <a:chOff x="0" y="-462537"/>
            <a:chExt cx="12881732" cy="2309210"/>
          </a:xfrm>
        </p:grpSpPr>
        <p:sp>
          <p:nvSpPr>
            <p:cNvPr id="2099" name="Google Shape;2099;p15"/>
            <p:cNvSpPr txBox="1"/>
            <p:nvPr/>
          </p:nvSpPr>
          <p:spPr>
            <a:xfrm>
              <a:off x="32" y="15"/>
              <a:ext cx="12881700" cy="18466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4500" b="1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endParaRPr>
            </a:p>
          </p:txBody>
        </p:sp>
        <p:sp>
          <p:nvSpPr>
            <p:cNvPr id="2100" name="Google Shape;2100;p15"/>
            <p:cNvSpPr txBox="1"/>
            <p:nvPr/>
          </p:nvSpPr>
          <p:spPr>
            <a:xfrm>
              <a:off x="0" y="-462537"/>
              <a:ext cx="12479401" cy="164147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hi-IN" sz="4000" b="1" dirty="0">
                  <a:solidFill>
                    <a:schemeClr val="accent3">
                      <a:lumMod val="25000"/>
                    </a:schemeClr>
                  </a:solidFill>
                  <a:latin typeface="Nunito"/>
                  <a:ea typeface="Nunito"/>
                  <a:cs typeface="+mn-cs"/>
                  <a:sym typeface="Nunito"/>
                </a:rPr>
                <a:t>कक्षा गतिविधियाँ </a:t>
              </a:r>
              <a:endParaRPr sz="4000" b="1">
                <a:solidFill>
                  <a:schemeClr val="accent3">
                    <a:lumMod val="25000"/>
                  </a:schemeClr>
                </a:solidFill>
                <a:latin typeface="Nunito"/>
                <a:ea typeface="Nunito"/>
                <a:cs typeface="+mn-cs"/>
                <a:sym typeface="Nunito"/>
              </a:endParaRPr>
            </a:p>
          </p:txBody>
        </p:sp>
      </p:grpSp>
      <p:grpSp>
        <p:nvGrpSpPr>
          <p:cNvPr id="5" name="Google Shape;2101;p15"/>
          <p:cNvGrpSpPr/>
          <p:nvPr/>
        </p:nvGrpSpPr>
        <p:grpSpPr>
          <a:xfrm>
            <a:off x="7245234" y="967688"/>
            <a:ext cx="1745704" cy="1604062"/>
            <a:chOff x="14490469" y="1935376"/>
            <a:chExt cx="3491409" cy="3208124"/>
          </a:xfrm>
        </p:grpSpPr>
        <p:sp>
          <p:nvSpPr>
            <p:cNvPr id="2102" name="Google Shape;2102;p15"/>
            <p:cNvSpPr/>
            <p:nvPr/>
          </p:nvSpPr>
          <p:spPr>
            <a:xfrm>
              <a:off x="14490469" y="2995472"/>
              <a:ext cx="1656330" cy="1568674"/>
            </a:xfrm>
            <a:custGeom>
              <a:avLst/>
              <a:gdLst/>
              <a:ahLst/>
              <a:cxnLst/>
              <a:rect l="l" t="t" r="r" b="b"/>
              <a:pathLst>
                <a:path w="1656330" h="1568674" extrusionOk="0">
                  <a:moveTo>
                    <a:pt x="178959" y="995015"/>
                  </a:moveTo>
                  <a:cubicBezTo>
                    <a:pt x="189736" y="849719"/>
                    <a:pt x="176722" y="843059"/>
                    <a:pt x="101950" y="724936"/>
                  </a:cubicBezTo>
                  <a:cubicBezTo>
                    <a:pt x="-134231" y="351863"/>
                    <a:pt x="50573" y="25681"/>
                    <a:pt x="546310" y="1389"/>
                  </a:cubicBezTo>
                  <a:cubicBezTo>
                    <a:pt x="836485" y="-13965"/>
                    <a:pt x="1064671" y="99910"/>
                    <a:pt x="1314213" y="248748"/>
                  </a:cubicBezTo>
                  <a:cubicBezTo>
                    <a:pt x="2541080" y="969818"/>
                    <a:pt x="65049" y="2351942"/>
                    <a:pt x="178959" y="9950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3" name="Google Shape;2103;p15"/>
            <p:cNvSpPr/>
            <p:nvPr/>
          </p:nvSpPr>
          <p:spPr>
            <a:xfrm>
              <a:off x="15021394" y="1935376"/>
              <a:ext cx="1642033" cy="1588825"/>
            </a:xfrm>
            <a:custGeom>
              <a:avLst/>
              <a:gdLst/>
              <a:ahLst/>
              <a:cxnLst/>
              <a:rect l="l" t="t" r="r" b="b"/>
              <a:pathLst>
                <a:path w="1642033" h="1588825" extrusionOk="0">
                  <a:moveTo>
                    <a:pt x="1634471" y="466179"/>
                  </a:moveTo>
                  <a:cubicBezTo>
                    <a:pt x="1681297" y="865071"/>
                    <a:pt x="1511393" y="1431150"/>
                    <a:pt x="1104845" y="1557198"/>
                  </a:cubicBezTo>
                  <a:cubicBezTo>
                    <a:pt x="385781" y="1780034"/>
                    <a:pt x="-200967" y="766030"/>
                    <a:pt x="65455" y="372463"/>
                  </a:cubicBezTo>
                  <a:cubicBezTo>
                    <a:pt x="301079" y="33275"/>
                    <a:pt x="625200" y="420335"/>
                    <a:pt x="818395" y="211557"/>
                  </a:cubicBezTo>
                  <a:cubicBezTo>
                    <a:pt x="1178847" y="-173059"/>
                    <a:pt x="1640901" y="-603"/>
                    <a:pt x="1634471" y="46617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4" name="Google Shape;2104;p15"/>
            <p:cNvSpPr/>
            <p:nvPr/>
          </p:nvSpPr>
          <p:spPr>
            <a:xfrm>
              <a:off x="15608972" y="3395529"/>
              <a:ext cx="1628072" cy="1747971"/>
            </a:xfrm>
            <a:custGeom>
              <a:avLst/>
              <a:gdLst/>
              <a:ahLst/>
              <a:cxnLst/>
              <a:rect l="l" t="t" r="r" b="b"/>
              <a:pathLst>
                <a:path w="1628072" h="1747971" extrusionOk="0">
                  <a:moveTo>
                    <a:pt x="1553432" y="1532680"/>
                  </a:moveTo>
                  <a:cubicBezTo>
                    <a:pt x="1456100" y="1706445"/>
                    <a:pt x="1264154" y="1790638"/>
                    <a:pt x="1073389" y="1726579"/>
                  </a:cubicBezTo>
                  <a:cubicBezTo>
                    <a:pt x="978487" y="1694542"/>
                    <a:pt x="889117" y="1635134"/>
                    <a:pt x="787740" y="1632439"/>
                  </a:cubicBezTo>
                  <a:cubicBezTo>
                    <a:pt x="671739" y="1628930"/>
                    <a:pt x="561265" y="1679978"/>
                    <a:pt x="447450" y="1696929"/>
                  </a:cubicBezTo>
                  <a:cubicBezTo>
                    <a:pt x="254851" y="1725539"/>
                    <a:pt x="60117" y="1655673"/>
                    <a:pt x="10912" y="1449512"/>
                  </a:cubicBezTo>
                  <a:cubicBezTo>
                    <a:pt x="-52165" y="1182988"/>
                    <a:pt x="170527" y="428707"/>
                    <a:pt x="362453" y="194135"/>
                  </a:cubicBezTo>
                  <a:cubicBezTo>
                    <a:pt x="945976" y="-517792"/>
                    <a:pt x="1902517" y="911606"/>
                    <a:pt x="1553432" y="153268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5" name="Google Shape;2105;p15"/>
            <p:cNvSpPr/>
            <p:nvPr/>
          </p:nvSpPr>
          <p:spPr>
            <a:xfrm>
              <a:off x="16169088" y="2512201"/>
              <a:ext cx="1812790" cy="1576956"/>
            </a:xfrm>
            <a:custGeom>
              <a:avLst/>
              <a:gdLst/>
              <a:ahLst/>
              <a:cxnLst/>
              <a:rect l="l" t="t" r="r" b="b"/>
              <a:pathLst>
                <a:path w="1812790" h="1576956" extrusionOk="0">
                  <a:moveTo>
                    <a:pt x="1669984" y="1160791"/>
                  </a:moveTo>
                  <a:cubicBezTo>
                    <a:pt x="1687909" y="1419962"/>
                    <a:pt x="1511286" y="1563551"/>
                    <a:pt x="1296563" y="1576384"/>
                  </a:cubicBezTo>
                  <a:cubicBezTo>
                    <a:pt x="1026070" y="1593008"/>
                    <a:pt x="108905" y="1244061"/>
                    <a:pt x="17760" y="961894"/>
                  </a:cubicBezTo>
                  <a:cubicBezTo>
                    <a:pt x="-62480" y="716934"/>
                    <a:pt x="145345" y="521604"/>
                    <a:pt x="317494" y="385522"/>
                  </a:cubicBezTo>
                  <a:cubicBezTo>
                    <a:pt x="1185172" y="-298501"/>
                    <a:pt x="1848704" y="45416"/>
                    <a:pt x="1811283" y="510190"/>
                  </a:cubicBezTo>
                  <a:cubicBezTo>
                    <a:pt x="1802237" y="628326"/>
                    <a:pt x="1733806" y="723581"/>
                    <a:pt x="1684582" y="828006"/>
                  </a:cubicBezTo>
                  <a:cubicBezTo>
                    <a:pt x="1632300" y="938840"/>
                    <a:pt x="1663169" y="1042950"/>
                    <a:pt x="1669984" y="11607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6" name="Google Shape;2106;p15"/>
            <p:cNvSpPr/>
            <p:nvPr/>
          </p:nvSpPr>
          <p:spPr>
            <a:xfrm>
              <a:off x="15663164" y="3090732"/>
              <a:ext cx="1082767" cy="700033"/>
            </a:xfrm>
            <a:custGeom>
              <a:avLst/>
              <a:gdLst/>
              <a:ahLst/>
              <a:cxnLst/>
              <a:rect l="l" t="t" r="r" b="b"/>
              <a:pathLst>
                <a:path w="1082767" h="700033" extrusionOk="0">
                  <a:moveTo>
                    <a:pt x="846683" y="513312"/>
                  </a:moveTo>
                  <a:cubicBezTo>
                    <a:pt x="797325" y="516045"/>
                    <a:pt x="757314" y="508730"/>
                    <a:pt x="750781" y="561254"/>
                  </a:cubicBezTo>
                  <a:cubicBezTo>
                    <a:pt x="749454" y="571937"/>
                    <a:pt x="757833" y="696290"/>
                    <a:pt x="648154" y="699979"/>
                  </a:cubicBezTo>
                  <a:cubicBezTo>
                    <a:pt x="546110" y="702982"/>
                    <a:pt x="504739" y="579700"/>
                    <a:pt x="488635" y="559483"/>
                  </a:cubicBezTo>
                  <a:cubicBezTo>
                    <a:pt x="461933" y="525669"/>
                    <a:pt x="431936" y="543577"/>
                    <a:pt x="397983" y="556660"/>
                  </a:cubicBezTo>
                  <a:cubicBezTo>
                    <a:pt x="304870" y="592867"/>
                    <a:pt x="214783" y="555903"/>
                    <a:pt x="232964" y="445485"/>
                  </a:cubicBezTo>
                  <a:cubicBezTo>
                    <a:pt x="239542" y="391300"/>
                    <a:pt x="249242" y="397011"/>
                    <a:pt x="187350" y="378737"/>
                  </a:cubicBezTo>
                  <a:cubicBezTo>
                    <a:pt x="111495" y="359251"/>
                    <a:pt x="6444" y="368728"/>
                    <a:pt x="238" y="294165"/>
                  </a:cubicBezTo>
                  <a:cubicBezTo>
                    <a:pt x="-3704" y="250470"/>
                    <a:pt x="39653" y="131391"/>
                    <a:pt x="250832" y="142959"/>
                  </a:cubicBezTo>
                  <a:cubicBezTo>
                    <a:pt x="309691" y="145366"/>
                    <a:pt x="308217" y="145956"/>
                    <a:pt x="302408" y="137473"/>
                  </a:cubicBezTo>
                  <a:cubicBezTo>
                    <a:pt x="252422" y="19132"/>
                    <a:pt x="466286" y="-107229"/>
                    <a:pt x="560791" y="150993"/>
                  </a:cubicBezTo>
                  <a:cubicBezTo>
                    <a:pt x="610239" y="129928"/>
                    <a:pt x="663591" y="109794"/>
                    <a:pt x="713385" y="117981"/>
                  </a:cubicBezTo>
                  <a:cubicBezTo>
                    <a:pt x="767097" y="128074"/>
                    <a:pt x="814365" y="170421"/>
                    <a:pt x="829617" y="223875"/>
                  </a:cubicBezTo>
                  <a:cubicBezTo>
                    <a:pt x="837778" y="254987"/>
                    <a:pt x="825418" y="280492"/>
                    <a:pt x="862499" y="285901"/>
                  </a:cubicBezTo>
                  <a:cubicBezTo>
                    <a:pt x="890297" y="289538"/>
                    <a:pt x="1046418" y="244785"/>
                    <a:pt x="1077723" y="357474"/>
                  </a:cubicBezTo>
                  <a:cubicBezTo>
                    <a:pt x="1115413" y="495500"/>
                    <a:pt x="932353" y="506446"/>
                    <a:pt x="846683" y="5133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" name="Google Shape;2107;p15"/>
            <p:cNvGrpSpPr/>
            <p:nvPr/>
          </p:nvGrpSpPr>
          <p:grpSpPr>
            <a:xfrm>
              <a:off x="15401158" y="2732476"/>
              <a:ext cx="1606732" cy="821927"/>
              <a:chOff x="15401158" y="2732476"/>
              <a:chExt cx="1606732" cy="821927"/>
            </a:xfrm>
          </p:grpSpPr>
          <p:sp>
            <p:nvSpPr>
              <p:cNvPr id="2108" name="Google Shape;2108;p15"/>
              <p:cNvSpPr/>
              <p:nvPr/>
            </p:nvSpPr>
            <p:spPr>
              <a:xfrm>
                <a:off x="16170350" y="2732476"/>
                <a:ext cx="243123" cy="797003"/>
              </a:xfrm>
              <a:custGeom>
                <a:avLst/>
                <a:gdLst/>
                <a:ahLst/>
                <a:cxnLst/>
                <a:rect l="l" t="t" r="r" b="b"/>
                <a:pathLst>
                  <a:path w="243123" h="797003" extrusionOk="0">
                    <a:moveTo>
                      <a:pt x="199308" y="27228"/>
                    </a:moveTo>
                    <a:cubicBezTo>
                      <a:pt x="108611" y="-54265"/>
                      <a:pt x="-5716" y="66457"/>
                      <a:pt x="78634" y="136926"/>
                    </a:cubicBezTo>
                    <a:cubicBezTo>
                      <a:pt x="99540" y="154391"/>
                      <a:pt x="126530" y="164112"/>
                      <a:pt x="125466" y="215853"/>
                    </a:cubicBezTo>
                    <a:cubicBezTo>
                      <a:pt x="74351" y="397233"/>
                      <a:pt x="-19051" y="568194"/>
                      <a:pt x="3433" y="761246"/>
                    </a:cubicBezTo>
                    <a:cubicBezTo>
                      <a:pt x="10715" y="823785"/>
                      <a:pt x="66190" y="796144"/>
                      <a:pt x="72421" y="740746"/>
                    </a:cubicBezTo>
                    <a:cubicBezTo>
                      <a:pt x="104367" y="456866"/>
                      <a:pt x="338510" y="152300"/>
                      <a:pt x="199308" y="2722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9" name="Google Shape;2109;p15"/>
              <p:cNvSpPr/>
              <p:nvPr/>
            </p:nvSpPr>
            <p:spPr>
              <a:xfrm>
                <a:off x="16255200" y="3129083"/>
                <a:ext cx="752690" cy="421249"/>
              </a:xfrm>
              <a:custGeom>
                <a:avLst/>
                <a:gdLst/>
                <a:ahLst/>
                <a:cxnLst/>
                <a:rect l="l" t="t" r="r" b="b"/>
                <a:pathLst>
                  <a:path w="752690" h="421249" extrusionOk="0">
                    <a:moveTo>
                      <a:pt x="585077" y="29756"/>
                    </a:moveTo>
                    <a:cubicBezTo>
                      <a:pt x="564068" y="47285"/>
                      <a:pt x="548675" y="75767"/>
                      <a:pt x="522672" y="85988"/>
                    </a:cubicBezTo>
                    <a:cubicBezTo>
                      <a:pt x="497580" y="95850"/>
                      <a:pt x="113855" y="79713"/>
                      <a:pt x="4939" y="354367"/>
                    </a:cubicBezTo>
                    <a:cubicBezTo>
                      <a:pt x="-12781" y="399056"/>
                      <a:pt x="16985" y="468679"/>
                      <a:pt x="97398" y="374161"/>
                    </a:cubicBezTo>
                    <a:cubicBezTo>
                      <a:pt x="278150" y="161700"/>
                      <a:pt x="594629" y="280696"/>
                      <a:pt x="706674" y="191163"/>
                    </a:cubicBezTo>
                    <a:cubicBezTo>
                      <a:pt x="819906" y="100688"/>
                      <a:pt x="702866" y="-68566"/>
                      <a:pt x="585077" y="2975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0" name="Google Shape;2110;p15"/>
              <p:cNvSpPr/>
              <p:nvPr/>
            </p:nvSpPr>
            <p:spPr>
              <a:xfrm>
                <a:off x="15401158" y="3115623"/>
                <a:ext cx="743185" cy="438780"/>
              </a:xfrm>
              <a:custGeom>
                <a:avLst/>
                <a:gdLst/>
                <a:ahLst/>
                <a:cxnLst/>
                <a:rect l="l" t="t" r="r" b="b"/>
                <a:pathLst>
                  <a:path w="743185" h="438780" extrusionOk="0">
                    <a:moveTo>
                      <a:pt x="701167" y="301361"/>
                    </a:moveTo>
                    <a:cubicBezTo>
                      <a:pt x="526814" y="25571"/>
                      <a:pt x="255776" y="109290"/>
                      <a:pt x="206853" y="75778"/>
                    </a:cubicBezTo>
                    <a:cubicBezTo>
                      <a:pt x="203347" y="73379"/>
                      <a:pt x="107823" y="-49730"/>
                      <a:pt x="28159" y="22908"/>
                    </a:cubicBezTo>
                    <a:cubicBezTo>
                      <a:pt x="-39951" y="85024"/>
                      <a:pt x="22428" y="213747"/>
                      <a:pt x="140923" y="215717"/>
                    </a:cubicBezTo>
                    <a:cubicBezTo>
                      <a:pt x="205699" y="216795"/>
                      <a:pt x="365250" y="159440"/>
                      <a:pt x="532289" y="285224"/>
                    </a:cubicBezTo>
                    <a:cubicBezTo>
                      <a:pt x="637038" y="364105"/>
                      <a:pt x="721214" y="497326"/>
                      <a:pt x="742166" y="410398"/>
                    </a:cubicBezTo>
                    <a:cubicBezTo>
                      <a:pt x="749275" y="380877"/>
                      <a:pt x="717464" y="327141"/>
                      <a:pt x="701167" y="30136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" name="Google Shape;2111;p15"/>
            <p:cNvGrpSpPr/>
            <p:nvPr/>
          </p:nvGrpSpPr>
          <p:grpSpPr>
            <a:xfrm>
              <a:off x="15838400" y="3661748"/>
              <a:ext cx="1021516" cy="436486"/>
              <a:chOff x="15838400" y="3661748"/>
              <a:chExt cx="1021516" cy="436486"/>
            </a:xfrm>
          </p:grpSpPr>
          <p:sp>
            <p:nvSpPr>
              <p:cNvPr id="2112" name="Google Shape;2112;p15"/>
              <p:cNvSpPr/>
              <p:nvPr/>
            </p:nvSpPr>
            <p:spPr>
              <a:xfrm>
                <a:off x="15838400" y="3727369"/>
                <a:ext cx="173295" cy="370865"/>
              </a:xfrm>
              <a:custGeom>
                <a:avLst/>
                <a:gdLst/>
                <a:ahLst/>
                <a:cxnLst/>
                <a:rect l="l" t="t" r="r" b="b"/>
                <a:pathLst>
                  <a:path w="173295" h="370865" extrusionOk="0">
                    <a:moveTo>
                      <a:pt x="122607" y="13867"/>
                    </a:moveTo>
                    <a:cubicBezTo>
                      <a:pt x="-96892" y="407651"/>
                      <a:pt x="41649" y="394883"/>
                      <a:pt x="59555" y="347139"/>
                    </a:cubicBezTo>
                    <a:cubicBezTo>
                      <a:pt x="92078" y="260424"/>
                      <a:pt x="98028" y="191565"/>
                      <a:pt x="170260" y="40988"/>
                    </a:cubicBezTo>
                    <a:cubicBezTo>
                      <a:pt x="185384" y="9446"/>
                      <a:pt x="139968" y="-17284"/>
                      <a:pt x="122607" y="1386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3" name="Google Shape;2113;p15"/>
              <p:cNvSpPr/>
              <p:nvPr/>
            </p:nvSpPr>
            <p:spPr>
              <a:xfrm>
                <a:off x="16583134" y="3661748"/>
                <a:ext cx="276782" cy="261270"/>
              </a:xfrm>
              <a:custGeom>
                <a:avLst/>
                <a:gdLst/>
                <a:ahLst/>
                <a:cxnLst/>
                <a:rect l="l" t="t" r="r" b="b"/>
                <a:pathLst>
                  <a:path w="276782" h="261270" extrusionOk="0">
                    <a:moveTo>
                      <a:pt x="41713" y="3641"/>
                    </a:moveTo>
                    <a:cubicBezTo>
                      <a:pt x="28660" y="-4187"/>
                      <a:pt x="10703" y="1190"/>
                      <a:pt x="3299" y="14208"/>
                    </a:cubicBezTo>
                    <a:cubicBezTo>
                      <a:pt x="-23185" y="60752"/>
                      <a:pt x="115966" y="92743"/>
                      <a:pt x="200565" y="223551"/>
                    </a:cubicBezTo>
                    <a:cubicBezTo>
                      <a:pt x="265906" y="324658"/>
                      <a:pt x="390709" y="212791"/>
                      <a:pt x="41713" y="364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114" name="Google Shape;2114;p15"/>
            <p:cNvSpPr/>
            <p:nvPr/>
          </p:nvSpPr>
          <p:spPr>
            <a:xfrm>
              <a:off x="15356147" y="2928510"/>
              <a:ext cx="298588" cy="146468"/>
            </a:xfrm>
            <a:custGeom>
              <a:avLst/>
              <a:gdLst/>
              <a:ahLst/>
              <a:cxnLst/>
              <a:rect l="l" t="t" r="r" b="b"/>
              <a:pathLst>
                <a:path w="298588" h="146468" extrusionOk="0">
                  <a:moveTo>
                    <a:pt x="280080" y="77674"/>
                  </a:moveTo>
                  <a:cubicBezTo>
                    <a:pt x="209219" y="42000"/>
                    <a:pt x="10068" y="-47141"/>
                    <a:pt x="457" y="31451"/>
                  </a:cubicBezTo>
                  <a:cubicBezTo>
                    <a:pt x="-7120" y="93451"/>
                    <a:pt x="79691" y="69403"/>
                    <a:pt x="243569" y="141920"/>
                  </a:cubicBezTo>
                  <a:cubicBezTo>
                    <a:pt x="294658" y="164524"/>
                    <a:pt x="317456" y="96493"/>
                    <a:pt x="280080" y="7767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5" name="Google Shape;2115;p15"/>
            <p:cNvSpPr/>
            <p:nvPr/>
          </p:nvSpPr>
          <p:spPr>
            <a:xfrm>
              <a:off x="16570569" y="2798709"/>
              <a:ext cx="287176" cy="236611"/>
            </a:xfrm>
            <a:custGeom>
              <a:avLst/>
              <a:gdLst/>
              <a:ahLst/>
              <a:cxnLst/>
              <a:rect l="l" t="t" r="r" b="b"/>
              <a:pathLst>
                <a:path w="287176" h="236611" extrusionOk="0">
                  <a:moveTo>
                    <a:pt x="249154" y="3348"/>
                  </a:moveTo>
                  <a:cubicBezTo>
                    <a:pt x="-99874" y="184132"/>
                    <a:pt x="-6959" y="288653"/>
                    <a:pt x="81282" y="210240"/>
                  </a:cubicBezTo>
                  <a:cubicBezTo>
                    <a:pt x="82923" y="208784"/>
                    <a:pt x="164183" y="124307"/>
                    <a:pt x="275414" y="47120"/>
                  </a:cubicBezTo>
                  <a:cubicBezTo>
                    <a:pt x="302385" y="28391"/>
                    <a:pt x="278440" y="-11820"/>
                    <a:pt x="249154" y="334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6" name="Google Shape;2116;p15"/>
            <p:cNvSpPr/>
            <p:nvPr/>
          </p:nvSpPr>
          <p:spPr>
            <a:xfrm>
              <a:off x="14845027" y="3645579"/>
              <a:ext cx="594537" cy="287735"/>
            </a:xfrm>
            <a:custGeom>
              <a:avLst/>
              <a:gdLst/>
              <a:ahLst/>
              <a:cxnLst/>
              <a:rect l="l" t="t" r="r" b="b"/>
              <a:pathLst>
                <a:path w="594537" h="287735" extrusionOk="0">
                  <a:moveTo>
                    <a:pt x="554698" y="920"/>
                  </a:moveTo>
                  <a:cubicBezTo>
                    <a:pt x="382710" y="40207"/>
                    <a:pt x="109249" y="141398"/>
                    <a:pt x="9917" y="227221"/>
                  </a:cubicBezTo>
                  <a:cubicBezTo>
                    <a:pt x="-15637" y="249306"/>
                    <a:pt x="12609" y="299096"/>
                    <a:pt x="44677" y="285385"/>
                  </a:cubicBezTo>
                  <a:cubicBezTo>
                    <a:pt x="139131" y="245001"/>
                    <a:pt x="270678" y="135392"/>
                    <a:pt x="572213" y="61695"/>
                  </a:cubicBezTo>
                  <a:cubicBezTo>
                    <a:pt x="611801" y="52019"/>
                    <a:pt x="594222" y="-8107"/>
                    <a:pt x="554698" y="9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7" name="Google Shape;2117;p15"/>
            <p:cNvSpPr/>
            <p:nvPr/>
          </p:nvSpPr>
          <p:spPr>
            <a:xfrm>
              <a:off x="17241923" y="3173528"/>
              <a:ext cx="460563" cy="131133"/>
            </a:xfrm>
            <a:custGeom>
              <a:avLst/>
              <a:gdLst/>
              <a:ahLst/>
              <a:cxnLst/>
              <a:rect l="l" t="t" r="r" b="b"/>
              <a:pathLst>
                <a:path w="460563" h="131133" extrusionOk="0">
                  <a:moveTo>
                    <a:pt x="441234" y="17572"/>
                  </a:moveTo>
                  <a:cubicBezTo>
                    <a:pt x="308661" y="-12963"/>
                    <a:pt x="159253" y="-2966"/>
                    <a:pt x="30994" y="41832"/>
                  </a:cubicBezTo>
                  <a:cubicBezTo>
                    <a:pt x="-23589" y="60901"/>
                    <a:pt x="-317" y="145679"/>
                    <a:pt x="56106" y="128965"/>
                  </a:cubicBezTo>
                  <a:cubicBezTo>
                    <a:pt x="222472" y="79688"/>
                    <a:pt x="291941" y="74426"/>
                    <a:pt x="434772" y="70031"/>
                  </a:cubicBezTo>
                  <a:cubicBezTo>
                    <a:pt x="464141" y="69127"/>
                    <a:pt x="471257" y="24495"/>
                    <a:pt x="441234" y="1757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8" name="Google Shape;2118;p15"/>
            <p:cNvSpPr/>
            <p:nvPr/>
          </p:nvSpPr>
          <p:spPr>
            <a:xfrm>
              <a:off x="15691519" y="2347592"/>
              <a:ext cx="313150" cy="624604"/>
            </a:xfrm>
            <a:custGeom>
              <a:avLst/>
              <a:gdLst/>
              <a:ahLst/>
              <a:cxnLst/>
              <a:rect l="l" t="t" r="r" b="b"/>
              <a:pathLst>
                <a:path w="313150" h="624604" extrusionOk="0">
                  <a:moveTo>
                    <a:pt x="54446" y="12713"/>
                  </a:moveTo>
                  <a:cubicBezTo>
                    <a:pt x="33001" y="-17007"/>
                    <a:pt x="-15389" y="10538"/>
                    <a:pt x="4838" y="42523"/>
                  </a:cubicBezTo>
                  <a:cubicBezTo>
                    <a:pt x="134552" y="247593"/>
                    <a:pt x="182987" y="389424"/>
                    <a:pt x="249565" y="601551"/>
                  </a:cubicBezTo>
                  <a:cubicBezTo>
                    <a:pt x="262400" y="642455"/>
                    <a:pt x="319996" y="624258"/>
                    <a:pt x="312476" y="583393"/>
                  </a:cubicBezTo>
                  <a:cubicBezTo>
                    <a:pt x="274728" y="378137"/>
                    <a:pt x="175870" y="180960"/>
                    <a:pt x="54446" y="1271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9" name="Google Shape;2119;p15"/>
            <p:cNvSpPr/>
            <p:nvPr/>
          </p:nvSpPr>
          <p:spPr>
            <a:xfrm>
              <a:off x="16276702" y="3814171"/>
              <a:ext cx="264521" cy="976943"/>
            </a:xfrm>
            <a:custGeom>
              <a:avLst/>
              <a:gdLst/>
              <a:ahLst/>
              <a:cxnLst/>
              <a:rect l="l" t="t" r="r" b="b"/>
              <a:pathLst>
                <a:path w="264521" h="976943" extrusionOk="0">
                  <a:moveTo>
                    <a:pt x="51201" y="11611"/>
                  </a:moveTo>
                  <a:cubicBezTo>
                    <a:pt x="34956" y="-11917"/>
                    <a:pt x="-10100" y="2879"/>
                    <a:pt x="2055" y="33035"/>
                  </a:cubicBezTo>
                  <a:cubicBezTo>
                    <a:pt x="246731" y="640005"/>
                    <a:pt x="143648" y="834848"/>
                    <a:pt x="180896" y="935948"/>
                  </a:cubicBezTo>
                  <a:cubicBezTo>
                    <a:pt x="260251" y="1151380"/>
                    <a:pt x="367450" y="469635"/>
                    <a:pt x="51201" y="1161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Pasos para estudiar un texto by Slidesgo">
  <a:themeElements>
    <a:clrScheme name="Simple Light">
      <a:dk1>
        <a:srgbClr val="222828"/>
      </a:dk1>
      <a:lt1>
        <a:srgbClr val="71C9B9"/>
      </a:lt1>
      <a:dk2>
        <a:srgbClr val="68B3A5"/>
      </a:dk2>
      <a:lt2>
        <a:srgbClr val="005051"/>
      </a:lt2>
      <a:accent1>
        <a:srgbClr val="FCC94C"/>
      </a:accent1>
      <a:accent2>
        <a:srgbClr val="FBFEE9"/>
      </a:accent2>
      <a:accent3>
        <a:srgbClr val="F1E4D1"/>
      </a:accent3>
      <a:accent4>
        <a:srgbClr val="E4DEC8"/>
      </a:accent4>
      <a:accent5>
        <a:srgbClr val="FFFFFF"/>
      </a:accent5>
      <a:accent6>
        <a:srgbClr val="C7404E"/>
      </a:accent6>
      <a:hlink>
        <a:srgbClr val="22282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592</TotalTime>
  <Words>848</Words>
  <Application>Microsoft Office PowerPoint</Application>
  <PresentationFormat>On-screen Show (16:9)</PresentationFormat>
  <Paragraphs>175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3" baseType="lpstr">
      <vt:lpstr>Calibri</vt:lpstr>
      <vt:lpstr>Gantari</vt:lpstr>
      <vt:lpstr>Arial</vt:lpstr>
      <vt:lpstr>Gantari ExtraBold</vt:lpstr>
      <vt:lpstr>Nunito</vt:lpstr>
      <vt:lpstr>Fredoka One</vt:lpstr>
      <vt:lpstr>Verdana</vt:lpstr>
      <vt:lpstr>Rosarivo</vt:lpstr>
      <vt:lpstr>Pasos para estudiar un texto by Slidesgo</vt:lpstr>
      <vt:lpstr>DELHI PUBLIC SCHOOL JORHAT</vt:lpstr>
      <vt:lpstr>TOPICS</vt:lpstr>
      <vt:lpstr>TOPICS</vt:lpstr>
      <vt:lpstr>01</vt:lpstr>
      <vt:lpstr>PowerPoint Presentation</vt:lpstr>
      <vt:lpstr>PowerPoint Presentation</vt:lpstr>
      <vt:lpstr>TOPIC:  LESSON PLANNING  </vt:lpstr>
      <vt:lpstr>BEST PRACTICES IN HINDI</vt:lpstr>
      <vt:lpstr>PowerPoint Presentation</vt:lpstr>
      <vt:lpstr>GRADE IX ACTIVITIES DONE IN CLASS</vt:lpstr>
      <vt:lpstr>                                            GRADE IX                            ACTIVITIES DONE IN CLASS</vt:lpstr>
      <vt:lpstr> GRADE IX पाठ: एवरेस्ट मेरी शिखर यात्रा  सहपाठी अधिगम (Peer Learning) द्वारा संपन्न पाठ: रहीमदास के दोहे  वाक्य-विचार अध्यापन में सहपाठी अधिगम (Peer Learning): एक-दूसरे से प्रश्न पूछे तथा क्विज़ गतिविधि के माध्यम से वाक्यों के प्रकार, संरचना एवं भेदों की समझ विकसित की। </vt:lpstr>
      <vt:lpstr>      ASSESSMENTS TAKEN &amp; EXAM PERFORMANCE </vt:lpstr>
      <vt:lpstr>ASSESSMENTS TAKEN &amp; EXAM PERFORMANCE </vt:lpstr>
      <vt:lpstr>ASSESSMENTS TAKEN &amp; EXAM PERFORMANCE </vt:lpstr>
      <vt:lpstr>ASSESSMENTS TAKEN &amp; EXAM PERFORMANCE</vt:lpstr>
      <vt:lpstr>      COPY CORRECTION &amp; MAINTENENCE </vt:lpstr>
      <vt:lpstr>COPY CORRECTION &amp; MAINTENENCE</vt:lpstr>
      <vt:lpstr>COPY CORRECTION &amp; MAINTENENCE</vt:lpstr>
      <vt:lpstr>      BEHAVIOURAL OBSERVATION </vt:lpstr>
      <vt:lpstr> BEHAVIOURAL OBSERVATION </vt:lpstr>
      <vt:lpstr>      MEASURES TAKEN WHEN STUDENTS MISS CLASSES AND COMMUNICATION INSTRUCTIONS PROVIDED TO PARENTS</vt:lpstr>
      <vt:lpstr>MEASURES TAKEN WHEN STUDENTS MISS CLASSES AND COMMUNICATION INSTRUCTIONS PROVIDED TO PARENTS  1. Study Materials – Study materials and assignments are uploaded on Google Classroom regularly. Parents are encouraged to check Google Classroom and ensure completion of missed work.  2. Regular Parent Communication – Regular communication is maintained with parents to monitor the student's academic progress in Hindi.     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Alakesh Barua</dc:creator>
  <cp:lastModifiedBy>Acer</cp:lastModifiedBy>
  <cp:revision>7</cp:revision>
  <dcterms:modified xsi:type="dcterms:W3CDTF">2026-06-14T05:22:41Z</dcterms:modified>
</cp:coreProperties>
</file>