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34"/>
  </p:notesMasterIdLst>
  <p:sldIdLst>
    <p:sldId id="256" r:id="rId3"/>
    <p:sldId id="316" r:id="rId4"/>
    <p:sldId id="317" r:id="rId5"/>
    <p:sldId id="318" r:id="rId6"/>
    <p:sldId id="260" r:id="rId7"/>
    <p:sldId id="259" r:id="rId8"/>
    <p:sldId id="324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294" r:id="rId19"/>
    <p:sldId id="305" r:id="rId20"/>
    <p:sldId id="306" r:id="rId21"/>
    <p:sldId id="307" r:id="rId22"/>
    <p:sldId id="308" r:id="rId23"/>
    <p:sldId id="309" r:id="rId24"/>
    <p:sldId id="325" r:id="rId25"/>
    <p:sldId id="312" r:id="rId26"/>
    <p:sldId id="313" r:id="rId27"/>
    <p:sldId id="319" r:id="rId28"/>
    <p:sldId id="322" r:id="rId29"/>
    <p:sldId id="274" r:id="rId30"/>
    <p:sldId id="323" r:id="rId31"/>
    <p:sldId id="321" r:id="rId32"/>
    <p:sldId id="328" r:id="rId33"/>
  </p:sldIdLst>
  <p:sldSz cx="9144000" cy="5143500" type="screen16x9"/>
  <p:notesSz cx="6858000" cy="9144000"/>
  <p:embeddedFontLst>
    <p:embeddedFont>
      <p:font typeface="Gantari" panose="020B0604020202020204" charset="0"/>
      <p:regular r:id="rId35"/>
      <p:bold r:id="rId36"/>
      <p:italic r:id="rId37"/>
      <p:boldItalic r:id="rId38"/>
    </p:embeddedFont>
    <p:embeddedFont>
      <p:font typeface="Gantari ExtraBold" panose="020B0604020202020204" charset="0"/>
      <p:bold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13T15:26:51.78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13T15:26:51.78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F2A369CC-6075-A4CD-843D-408E60030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E2FA1B0C-5B8C-8648-1A43-A29244F0DD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1B3B5F7F-34AA-AE50-780F-E670253B82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229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0DB8F906-EADD-9AE7-211F-5D712929F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7A323670-121E-A7E2-2002-E7DD2716B7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47B9B386-8B25-98C7-211B-E752F91A34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6672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0">
          <a:extLst>
            <a:ext uri="{FF2B5EF4-FFF2-40B4-BE49-F238E27FC236}">
              <a16:creationId xmlns:a16="http://schemas.microsoft.com/office/drawing/2014/main" id="{E6F0D221-873B-ABBE-2331-6F76BFE71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1" name="Google Shape;10111;gfdf1b3117e_1_403:notes">
            <a:extLst>
              <a:ext uri="{FF2B5EF4-FFF2-40B4-BE49-F238E27FC236}">
                <a16:creationId xmlns:a16="http://schemas.microsoft.com/office/drawing/2014/main" id="{69D056F7-E941-7BD0-83C5-5A1B851C0E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10112" name="Google Shape;10112;gfdf1b3117e_1_403:notes">
            <a:extLst>
              <a:ext uri="{FF2B5EF4-FFF2-40B4-BE49-F238E27FC236}">
                <a16:creationId xmlns:a16="http://schemas.microsoft.com/office/drawing/2014/main" id="{E9474BE0-7DC1-47B6-B09A-1D9E7CE4D6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7337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1" name="Google Shape;10111;gfdf1b3117e_1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10112" name="Google Shape;10112;gfdf1b3117e_1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0AEAA2C1-7D37-2DEF-844A-03D194584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D748D482-7EB4-16F5-C08B-DE548B8A57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B6CEEF2D-A4FE-6FC6-31DD-DB0C1F50E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2935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24BCD988-A45E-2AE3-FA1F-ABD981BD6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12AE5F59-92AF-B92C-F042-849EDF27CE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5FCF20EB-4755-8DAF-B7B4-581607FEF7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8246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DDF688E1-E987-ADB0-5D7C-2B7C12139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03CA5F70-8BD8-B418-A64F-C1F849B048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68317E33-C8C5-14AD-2F6F-A83A11BADE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2087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AEDE9DE6-4870-ABEF-6B8A-48C35F55B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6586FF04-5959-AC71-FEDB-9813C0093B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654E751F-D02E-7DE0-BD33-C61AF41E78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912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B8FCF4A6-AC05-9B3A-C036-2428E1902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84D4AF56-BE47-9DED-DD63-E567D7806A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66EC7F4D-42F2-632A-0B54-6600E2363B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5882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>
          <a:extLst>
            <a:ext uri="{FF2B5EF4-FFF2-40B4-BE49-F238E27FC236}">
              <a16:creationId xmlns:a16="http://schemas.microsoft.com/office/drawing/2014/main" id="{05321129-AB04-5B46-827A-2A6377D28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>
            <a:extLst>
              <a:ext uri="{FF2B5EF4-FFF2-40B4-BE49-F238E27FC236}">
                <a16:creationId xmlns:a16="http://schemas.microsoft.com/office/drawing/2014/main" id="{6FC29394-BEEA-9C29-D121-B4DB55AE8C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N"/>
          </a:p>
        </p:txBody>
      </p:sp>
      <p:sp>
        <p:nvSpPr>
          <p:cNvPr id="9870" name="Google Shape;9870;g1450b2fcb6e_0_4562:notes">
            <a:extLst>
              <a:ext uri="{FF2B5EF4-FFF2-40B4-BE49-F238E27FC236}">
                <a16:creationId xmlns:a16="http://schemas.microsoft.com/office/drawing/2014/main" id="{1A29E285-94F2-7E74-D4BE-85A4EE7875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4018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bg>
      <p:bgPr>
        <a:solidFill>
          <a:schemeClr val="lt1"/>
        </a:solidFill>
        <a:effectLst/>
      </p:bgPr>
    </p:bg>
    <p:spTree>
      <p:nvGrpSpPr>
        <p:cNvPr id="1" name="Shape 7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9" name="Google Shape;7849;p2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7850" name="Google Shape;7850;p2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3" name="Google Shape;7913;p2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2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2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2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2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2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2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2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2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2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2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2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2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2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2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2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2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2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1" name="Google Shape;7931;p2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2" name="Google Shape;7932;p2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2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2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2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2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2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2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2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2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2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2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3" name="Google Shape;7943;p2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2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2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6" name="Google Shape;7946;p2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7" name="Google Shape;7947;p2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2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9" name="Google Shape;7949;p2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0" name="Google Shape;7950;p2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1" name="Google Shape;7951;p2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2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2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2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5" name="Google Shape;7955;p2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6" name="Google Shape;7956;p2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2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2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2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2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2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2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3" name="Google Shape;7963;p2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4" name="Google Shape;7964;p2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2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2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2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2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2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2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2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2" name="Google Shape;7972;p2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3" name="Google Shape;7973;p2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2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2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2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2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2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9" name="Google Shape;7979;p2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2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2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2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2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2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5" name="Google Shape;7985;p2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6" name="Google Shape;7986;p2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2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2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2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2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2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2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2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2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5" name="Google Shape;7995;p2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6" name="Google Shape;7996;p2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2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2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9" name="Google Shape;7999;p2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0" name="Google Shape;8000;p2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2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2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2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2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2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2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7" name="Google Shape;8007;p2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8" name="Google Shape;8008;p2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2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2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2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2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2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2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2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2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2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2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2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2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1" name="Google Shape;8021;p2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2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2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2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5" name="Google Shape;8025;p2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2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2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2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2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2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2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2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2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2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2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2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2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2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2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2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2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2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2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2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2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2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2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2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2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2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2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2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2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2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2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2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2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2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2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2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2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2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2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2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2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2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2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2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2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2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2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2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2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2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2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076;p2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077;p2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2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2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080;p2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081;p2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2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2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084;p2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085;p2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2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2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2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089;p2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090;p2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091;p2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092;p2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093;p2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2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095;p2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096;p2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2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098;p2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099;p2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100;p2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101;p2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2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3" name="Google Shape;8103;p2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4" name="Google Shape;8104;p2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5" name="Google Shape;8105;p2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6" name="Google Shape;8106;p2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7" name="Google Shape;8107;p2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8" name="Google Shape;8108;p2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2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2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2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2" name="Google Shape;8112;p2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3" name="Google Shape;8113;p2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4" name="Google Shape;8114;p2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2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6" name="Google Shape;8116;p2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7" name="Google Shape;8117;p2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8" name="Google Shape;8118;p2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2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0" name="Google Shape;8120;p2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1" name="Google Shape;8121;p2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2" name="Google Shape;8122;p2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3" name="Google Shape;8123;p2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4" name="Google Shape;8124;p2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2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2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7" name="Google Shape;8127;p2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8" name="Google Shape;8128;p2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2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2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2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2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2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2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2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6" name="Google Shape;8136;p2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2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8" name="Google Shape;8138;p2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2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2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2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2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2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4" name="Google Shape;8144;p2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2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2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2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2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2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2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2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2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2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4" name="Google Shape;8154;p2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2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2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2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8" name="Google Shape;8158;p2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9" name="Google Shape;8159;p2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2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2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2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2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2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5" name="Google Shape;8165;p2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2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2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2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2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2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2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2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73;p2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2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2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2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2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2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2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0" name="Google Shape;8180;p2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1" name="Google Shape;8181;p2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2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2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4" name="Google Shape;8184;p2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5" name="Google Shape;8185;p2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2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10" name="Google Shape;8210;p2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1" name="Google Shape;8211;p2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212" name="Google Shape;8212;p2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0" name="Google Shape;8230;p2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1" name="Google Shape;8231;p2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2" name="Google Shape;8232;p2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3" name="Google Shape;8233;p2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4" name="Google Shape;8234;p2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bg>
      <p:bgPr>
        <a:solidFill>
          <a:schemeClr val="lt1"/>
        </a:solidFill>
        <a:effectLst/>
      </p:bgPr>
    </p:bg>
    <p:spTree>
      <p:nvGrpSpPr>
        <p:cNvPr id="1" name="Shape 8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6" name="Google Shape;8236;p2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237" name="Google Shape;8237;p2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7" name="Google Shape;8597;p2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98" name="Google Shape;8598;p2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599" name="Google Shape;8599;p2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7" name="Google Shape;8617;p24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8" name="Google Shape;8618;p24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9" name="Google Shape;8619;p24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0" name="Google Shape;8620;p24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1" name="Google Shape;8621;p2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86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4669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5762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2040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0490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626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3991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1"/>
        </a:solidFill>
        <a:effectLst/>
      </p:bgPr>
    </p:bg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5" name="Google Shape;2735;p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736" name="Google Shape;2736;p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6" name="Google Shape;3096;p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7" name="Google Shape;3097;p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098" name="Google Shape;3098;p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9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9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9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9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9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9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9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9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9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9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9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9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9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9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9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9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6" name="Google Shape;3116;p9"/>
          <p:cNvSpPr txBox="1">
            <a:spLocks noGrp="1"/>
          </p:cNvSpPr>
          <p:nvPr>
            <p:ph type="title"/>
          </p:nvPr>
        </p:nvSpPr>
        <p:spPr>
          <a:xfrm>
            <a:off x="1747800" y="1924800"/>
            <a:ext cx="5648400" cy="12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17" name="Google Shape;3117;p9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9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9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9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9"/>
          <p:cNvSpPr/>
          <p:nvPr/>
        </p:nvSpPr>
        <p:spPr>
          <a:xfrm rot="-900008">
            <a:off x="1818499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2" name="Google Shape;3122;p9"/>
          <p:cNvGrpSpPr/>
          <p:nvPr/>
        </p:nvGrpSpPr>
        <p:grpSpPr>
          <a:xfrm>
            <a:off x="6340450" y="4088531"/>
            <a:ext cx="1055760" cy="753780"/>
            <a:chOff x="3308425" y="649500"/>
            <a:chExt cx="947975" cy="676825"/>
          </a:xfrm>
        </p:grpSpPr>
        <p:sp>
          <p:nvSpPr>
            <p:cNvPr id="3123" name="Google Shape;3123;p9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9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9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6" name="Google Shape;3126;p9"/>
          <p:cNvSpPr/>
          <p:nvPr/>
        </p:nvSpPr>
        <p:spPr>
          <a:xfrm>
            <a:off x="7725050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9"/>
          <p:cNvSpPr/>
          <p:nvPr/>
        </p:nvSpPr>
        <p:spPr>
          <a:xfrm>
            <a:off x="7962600" y="39784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9"/>
          <p:cNvSpPr/>
          <p:nvPr/>
        </p:nvSpPr>
        <p:spPr>
          <a:xfrm>
            <a:off x="7578925" y="32426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9" name="Google Shape;3129;p9"/>
          <p:cNvGrpSpPr/>
          <p:nvPr/>
        </p:nvGrpSpPr>
        <p:grpSpPr>
          <a:xfrm rot="-6299880" flipH="1">
            <a:off x="1406840" y="476245"/>
            <a:ext cx="708049" cy="444266"/>
            <a:chOff x="1445125" y="3867675"/>
            <a:chExt cx="803300" cy="502950"/>
          </a:xfrm>
        </p:grpSpPr>
        <p:sp>
          <p:nvSpPr>
            <p:cNvPr id="3130" name="Google Shape;3130;p9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9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9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3" name="Google Shape;3133;p9"/>
          <p:cNvSpPr/>
          <p:nvPr/>
        </p:nvSpPr>
        <p:spPr>
          <a:xfrm>
            <a:off x="285955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82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9030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11102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9720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lt1"/>
        </a:solidFill>
        <a:effectLst/>
      </p:bgPr>
    </p:bg>
    <p:spTree>
      <p:nvGrpSpPr>
        <p:cNvPr id="1" name="Shape 7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9" name="Google Shape;7849;p2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7850" name="Google Shape;7850;p2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3" name="Google Shape;7913;p2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2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2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2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2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2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2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2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2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2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2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2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2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2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2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2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2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2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1" name="Google Shape;7931;p2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2" name="Google Shape;7932;p2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2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2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2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2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2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2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2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2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2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2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3" name="Google Shape;7943;p2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2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2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6" name="Google Shape;7946;p2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7" name="Google Shape;7947;p2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2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9" name="Google Shape;7949;p2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0" name="Google Shape;7950;p2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1" name="Google Shape;7951;p2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2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2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2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5" name="Google Shape;7955;p2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6" name="Google Shape;7956;p2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2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2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2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2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2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2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3" name="Google Shape;7963;p2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4" name="Google Shape;7964;p2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2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2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2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2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2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2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2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2" name="Google Shape;7972;p2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3" name="Google Shape;7973;p2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2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2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2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2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2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9" name="Google Shape;7979;p2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2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2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2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2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2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5" name="Google Shape;7985;p2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6" name="Google Shape;7986;p2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2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2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2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2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2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2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2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2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5" name="Google Shape;7995;p2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6" name="Google Shape;7996;p2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2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2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9" name="Google Shape;7999;p2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0" name="Google Shape;8000;p2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2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2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2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2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2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2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7" name="Google Shape;8007;p2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8" name="Google Shape;8008;p2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2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2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2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2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2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2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2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2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2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2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2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2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1" name="Google Shape;8021;p2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2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2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2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5" name="Google Shape;8025;p2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2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2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2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2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2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2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2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2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2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2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2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2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2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2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2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2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2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2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2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2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2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2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2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2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2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2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2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2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2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2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2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2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2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2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2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2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2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2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2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2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2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2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2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2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2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2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2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2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2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2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076;p2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077;p2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2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2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080;p2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081;p2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2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2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084;p2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085;p2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2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2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2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089;p2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090;p2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091;p2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092;p2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093;p2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2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095;p2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096;p2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2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098;p2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099;p2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100;p2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101;p2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2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3" name="Google Shape;8103;p2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4" name="Google Shape;8104;p2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5" name="Google Shape;8105;p2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6" name="Google Shape;8106;p2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7" name="Google Shape;8107;p2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8" name="Google Shape;8108;p2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2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2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2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2" name="Google Shape;8112;p2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3" name="Google Shape;8113;p2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4" name="Google Shape;8114;p2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2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6" name="Google Shape;8116;p2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7" name="Google Shape;8117;p2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8" name="Google Shape;8118;p2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2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0" name="Google Shape;8120;p2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1" name="Google Shape;8121;p2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2" name="Google Shape;8122;p2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3" name="Google Shape;8123;p2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4" name="Google Shape;8124;p2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2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2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7" name="Google Shape;8127;p2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8" name="Google Shape;8128;p2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2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2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2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2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2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2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2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6" name="Google Shape;8136;p2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2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8" name="Google Shape;8138;p2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2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2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2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2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2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4" name="Google Shape;8144;p2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2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2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2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2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2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2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2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2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2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4" name="Google Shape;8154;p2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2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2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2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8" name="Google Shape;8158;p2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9" name="Google Shape;8159;p2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2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2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2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2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2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5" name="Google Shape;8165;p2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2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2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2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2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2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2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2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73;p2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2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2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2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2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2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2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0" name="Google Shape;8180;p2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1" name="Google Shape;8181;p2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2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2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4" name="Google Shape;8184;p2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5" name="Google Shape;8185;p2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2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10" name="Google Shape;8210;p2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1" name="Google Shape;8211;p2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212" name="Google Shape;8212;p2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0" name="Google Shape;8230;p2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1" name="Google Shape;8231;p2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2" name="Google Shape;8232;p2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3" name="Google Shape;8233;p2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4" name="Google Shape;8234;p2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0943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  <p:extLst>
      <p:ext uri="{BB962C8B-B14F-4D97-AF65-F5344CB8AC3E}">
        <p14:creationId xmlns:p14="http://schemas.microsoft.com/office/powerpoint/2010/main" val="157956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rgbClr val="79CDBE"/>
        </a:solidFill>
        <a:effectLst/>
      </p:bgPr>
    </p:bg>
    <p:spTree>
      <p:nvGrpSpPr>
        <p:cNvPr id="1" name="Shape 9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2" name="Google Shape;9022;p2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023" name="Google Shape;9023;p2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2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2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2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2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2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2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2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2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2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2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2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2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2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2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2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2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2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2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2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2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2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2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2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2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2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2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2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2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2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2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2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2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2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2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2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2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2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2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2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2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2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2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2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2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2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2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2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2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2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2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2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2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2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2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2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2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2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2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2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2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2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2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2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2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2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2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2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2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2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2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2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2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2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2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2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2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2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2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2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2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2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2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2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2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2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2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2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2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2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2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2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2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2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2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2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2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2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2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2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2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2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2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2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2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2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2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2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2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2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2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2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2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2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2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2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2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2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2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2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2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2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2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2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2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2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2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2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1" name="Google Shape;9151;p2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2" name="Google Shape;9152;p2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2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2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2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2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2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2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2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2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2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2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2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2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2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2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2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2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2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2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2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2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2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2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2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2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2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2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2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2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2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2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2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2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2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2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2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2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2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2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2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2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2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2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2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2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2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2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2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2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2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2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2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2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2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2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2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2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2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2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2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2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2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2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2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2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2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2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2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2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2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2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2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2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2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2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2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2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2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2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2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2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2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2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2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2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2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2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2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2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2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2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2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2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2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2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2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2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2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2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2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2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2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2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2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2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2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2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2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2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2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2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2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2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2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2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2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2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2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2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2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2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2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2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2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2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2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2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2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2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2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2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2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2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2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2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2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2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2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2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2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2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2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2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2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6" name="Google Shape;9296;p2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2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2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2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2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2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2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2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2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2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2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2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2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2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2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2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2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3" name="Google Shape;9313;p2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4" name="Google Shape;9314;p2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2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2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2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2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2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2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2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2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2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2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2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2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2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2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2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2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2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2" name="Google Shape;9332;p2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2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2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2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2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2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2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2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2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2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2" name="Google Shape;9342;p2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3" name="Google Shape;9343;p2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2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2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2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2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2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2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2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2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2" name="Google Shape;9352;p2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2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2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2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2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2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2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2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2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2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2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2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2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2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6" name="Google Shape;9366;p2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2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2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2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2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1" name="Google Shape;9371;p2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2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2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2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2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2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2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2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2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2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2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2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3" name="Google Shape;9383;p2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4" name="Google Shape;9384;p2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385" name="Google Shape;9385;p2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2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2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2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2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2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2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2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2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2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2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2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2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2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2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2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2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2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03" name="Google Shape;9403;p26"/>
          <p:cNvSpPr/>
          <p:nvPr/>
        </p:nvSpPr>
        <p:spPr>
          <a:xfrm>
            <a:off x="1509950" y="39133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4" name="Google Shape;9404;p26"/>
          <p:cNvSpPr/>
          <p:nvPr/>
        </p:nvSpPr>
        <p:spPr>
          <a:xfrm>
            <a:off x="1509950" y="34273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5" name="Google Shape;9405;p26"/>
          <p:cNvSpPr/>
          <p:nvPr/>
        </p:nvSpPr>
        <p:spPr>
          <a:xfrm>
            <a:off x="2416525" y="41084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06" name="Google Shape;9406;p26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407" name="Google Shape;9407;p26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26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26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26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1" name="Google Shape;9411;p26"/>
          <p:cNvSpPr/>
          <p:nvPr/>
        </p:nvSpPr>
        <p:spPr>
          <a:xfrm>
            <a:off x="5865550" y="10105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2" name="Google Shape;9412;p26"/>
          <p:cNvSpPr/>
          <p:nvPr/>
        </p:nvSpPr>
        <p:spPr>
          <a:xfrm>
            <a:off x="7934475" y="80583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3" name="Google Shape;9413;p26"/>
          <p:cNvSpPr/>
          <p:nvPr/>
        </p:nvSpPr>
        <p:spPr>
          <a:xfrm>
            <a:off x="6876475" y="19974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9359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635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61" r:id="rId11"/>
    <p:sldLayoutId id="2147483669" r:id="rId12"/>
    <p:sldLayoutId id="214748367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09679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9" r:id="rId11"/>
    <p:sldLayoutId id="2147483691" r:id="rId12"/>
    <p:sldLayoutId id="2147483693" r:id="rId13"/>
    <p:sldLayoutId id="2147483694" r:id="rId14"/>
    <p:sldLayoutId id="2147483695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pW5ZYuHpytJSailEPG1NIvjDKfPNqfK7/edit?usp=drive_link&amp;ouid=115569262971133522053&amp;rtpof=true&amp;sd=tru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rive.google.com/drive/folders/1jsNzPteVjMec_Q8YDHkX2ehyCawOejql?usp=drive_link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85vd1-ENBywA8aQjshHn0D2lmHc-18vl/edit?usp=drive_link&amp;ouid=115569262971133522053&amp;rtpof=true&amp;sd=tru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Meeting template for Class IX to XII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FA105CCE-0BCC-DCD4-AB5B-7A08465D7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C32E4DC5-5528-EE8E-DC35-D3E1F950C5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LESSON PLAN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FEA383BF-F0F0-1B59-D2D9-9E4A1CEA096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02596" y="1587425"/>
            <a:ext cx="6888053" cy="16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Gantari ExtraBold"/>
                <a:sym typeface="Gantari ExtraBold"/>
              </a:rPr>
              <a:t>X (A&amp;B)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7501E3EF-0CD3-AC32-ACB9-63EC9DFFD21C}"/>
              </a:ext>
            </a:extLst>
          </p:cNvPr>
          <p:cNvSpPr txBox="1"/>
          <p:nvPr/>
        </p:nvSpPr>
        <p:spPr>
          <a:xfrm>
            <a:off x="1270650" y="1833575"/>
            <a:ext cx="7020000" cy="23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1: RESOURCES AND DEVELOPMENT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 </a:t>
            </a:r>
            <a:r>
              <a:rPr kumimoji="0" lang="en-IN" sz="1400" b="1" i="0" u="sng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LINK</a:t>
            </a: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:</a:t>
            </a: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  <a:hlinkClick r:id="rId3"/>
              </a:rPr>
              <a:t>https</a:t>
            </a: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://docs.google.com/document/d/1pW5ZYuHpytJSailEPG1NIvjDKfPNqfK7/</a:t>
            </a:r>
            <a:r>
              <a:rPr kumimoji="0" lang="en-I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edit?usp</a:t>
            </a: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=drive_link&amp;ouid=115569262971133522053&amp;rtpof=</a:t>
            </a:r>
            <a:r>
              <a:rPr kumimoji="0" lang="en-I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true&amp;sd</a:t>
            </a: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2: FOREST AND WILD LIFE RESOURCES</a:t>
            </a:r>
            <a:r>
              <a:rPr lang="en-IN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 </a:t>
            </a:r>
            <a:r>
              <a:rPr lang="en-IN" b="1" u="sng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LINK</a:t>
            </a:r>
            <a:r>
              <a:rPr lang="en-IN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:</a:t>
            </a:r>
            <a:r>
              <a:rPr lang="en-IN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  <a:hlinkClick r:id="rId4"/>
              </a:rPr>
              <a:t>https://drive.google.com/drive/folders/1jsNzPteVjMec_Q8YDHkX2ehyCawOejql?usp=</a:t>
            </a:r>
            <a:r>
              <a:rPr lang="en-IN" dirty="0" err="1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  <a:hlinkClick r:id="rId4"/>
              </a:rPr>
              <a:t>drive_link</a:t>
            </a: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3:WATER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IN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DRIVE LINK:https://drive.google.com/drive/folders/1jsNzPteVjMec_Q8YDHkX2ehyCawOejql?usp=</a:t>
            </a:r>
            <a:r>
              <a:rPr lang="en-IN" dirty="0" err="1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drive_link</a:t>
            </a: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404E"/>
              </a:buClr>
              <a:buSzPts val="1400"/>
              <a:buFont typeface="Gantari"/>
              <a:buAutoNum type="arabicPeriod"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D455D030-994A-3DC2-8F97-916C8C2D62BE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A4C78FEC-472C-5F1B-9359-41C0B0E80102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21C04A02-2CBD-41B6-3BA8-D728375F38AB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510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87DFFD42-3C06-CA40-E4FB-D431B53FA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FF016E40-CA88-6CF7-442A-E899A59E3B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SYLLABUS COMPLETION XI (HUM)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0CD5FC68-2A9D-8702-EBB6-E29163D38C2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BOOK 1:FUNDAMENTALS OF PHYSICAL GEOGRAPHY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D304DD2D-8DD8-8012-22AC-B3FFE27F8FBC}"/>
              </a:ext>
            </a:extLst>
          </p:cNvPr>
          <p:cNvSpPr txBox="1"/>
          <p:nvPr/>
        </p:nvSpPr>
        <p:spPr>
          <a:xfrm>
            <a:off x="1270650" y="2222075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UNIT 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1: GEOGRAPHY AS A DISCIPLINE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UNIT 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2: THE ORIGIN AND EVOLUTION OF THE EARTH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3303CB1C-4D72-3CA4-A8CE-33F5B2AC9453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1339E8B4-6896-ED9E-6AC8-9E9E708FB4B4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CC4D9EF9-1854-3F2A-D604-863DCF25E136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2395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4742A971-A023-45E6-8F57-18825D2B4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327620A8-A3AB-5964-1906-C43B47B3FC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SYLLABUS COMPLETION XI (HUM)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EAFCC381-52F3-63B1-0E08-7B8F6622B5B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BOOK 2: India PHYSICAL ENVIRONMENT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956B78BA-40EE-2927-BBB4-FB7420A76703}"/>
              </a:ext>
            </a:extLst>
          </p:cNvPr>
          <p:cNvSpPr txBox="1"/>
          <p:nvPr/>
        </p:nvSpPr>
        <p:spPr>
          <a:xfrm>
            <a:off x="1270650" y="2222075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UNIT I :INTRODUCTION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1: INDIA -LOCATION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B1285291-C428-2EAA-12E1-918994424660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6FC4BBA6-4A2B-AE76-C10F-FB82D6959F53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C798E389-DAB9-68E4-1D9C-408952509678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7028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3F510209-5DF9-3754-31C4-23BD0DD5A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B68A2AB4-B8D3-1DD4-04E2-C029EAC482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LESSON PLAN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4A4B904A-E938-1786-60A2-4795FEC616A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TOPIC :SYLLABUS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C25136CD-B474-1428-4717-8E11E675C437}"/>
              </a:ext>
            </a:extLst>
          </p:cNvPr>
          <p:cNvSpPr txBox="1"/>
          <p:nvPr/>
        </p:nvSpPr>
        <p:spPr>
          <a:xfrm>
            <a:off x="1270650" y="2222075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1: </a:t>
            </a:r>
            <a:r>
              <a:rPr lang="en-IN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GEOGRAPHY AS A DISCIPLINE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2: </a:t>
            </a:r>
            <a:r>
              <a:rPr lang="en-IN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THE ORIGIN AND EVOLUTION OF THE EARTH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IN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CHAPTER  1.  INDIA :LOCATION</a:t>
            </a: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404E"/>
              </a:buClr>
              <a:buSzPts val="14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404E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1" i="0" u="sng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DRIVE</a:t>
            </a:r>
            <a:r>
              <a:rPr lang="en-US" b="1" u="sng" dirty="0">
                <a:solidFill>
                  <a:srgbClr val="222828"/>
                </a:solidFill>
                <a:latin typeface="Gantari"/>
                <a:ea typeface="Gantari"/>
                <a:cs typeface="Gantari"/>
                <a:sym typeface="Gantari"/>
              </a:rPr>
              <a:t> LINK: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https://drive.google.com/drive/folders/1jsNzPteVjMec_Q8YDHkX2ehyCawOejql?usp=drive_link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404E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D08410E1-9975-3093-F843-D13F3CDEC1C1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47D649E0-5DA3-05E0-DDD5-9287D041C857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D8A5D687-B087-4F8B-42C4-A4F4789A137C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1294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396976F9-4ED2-5739-6762-E3794B919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870B273D-728D-5352-A929-04ED13BF0E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SYLLABUS COMPLETION XII (HUM)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CCCD79D7-C471-6D79-5AE1-1475E533CF9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FUNDAMENTALS OF HUMAN GEOGRAPHY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AF3FF6DD-EC93-2FFA-5E60-89DAAAD97E3C}"/>
              </a:ext>
            </a:extLst>
          </p:cNvPr>
          <p:cNvSpPr txBox="1"/>
          <p:nvPr/>
        </p:nvSpPr>
        <p:spPr>
          <a:xfrm>
            <a:off x="1270650" y="2222075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1: HUMAN GEOGRAPHY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IN" dirty="0">
              <a:solidFill>
                <a:srgbClr val="222828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2:THE WORLD POPULATION DENSITY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3 : HUMAN DEVELOPMENT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IN" dirty="0">
              <a:solidFill>
                <a:srgbClr val="222828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 4:  PRIMARY ACTIVITIES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404E"/>
              </a:buClr>
              <a:buSzPts val="1400"/>
              <a:buFont typeface="Gantari"/>
              <a:buAutoNum type="arabicPeriod"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06CB18D3-C629-4DAD-F6CD-91DF5D8BA4A0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C300DA02-E909-91F4-A441-EC1868A463BB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B5905B82-17F6-ACAA-BA3B-4A9C3C6788FC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0510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23F8581C-1FEF-9A7F-72DE-4806B7833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941665D1-F509-1778-FA1F-B240016633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SYLLABUS COMPLETION XII (HUM)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26676876-F354-6235-D29B-6705173F03C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FUNDAMENTALS OF HUMAN GEOGRAPHY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D782D7C9-7E86-B174-FCE6-C5D937029FF8}"/>
              </a:ext>
            </a:extLst>
          </p:cNvPr>
          <p:cNvSpPr txBox="1"/>
          <p:nvPr/>
        </p:nvSpPr>
        <p:spPr>
          <a:xfrm>
            <a:off x="1270650" y="2222075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5: SECONDARY ACTIVITIES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IN" dirty="0">
              <a:solidFill>
                <a:srgbClr val="222828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222828"/>
                </a:solidFill>
                <a:effectLst/>
                <a:uLnTx/>
                <a:uFillTx/>
                <a:latin typeface="Gantari"/>
                <a:ea typeface="Gantari"/>
                <a:cs typeface="Gantari"/>
                <a:sym typeface="Gantari"/>
              </a:rPr>
              <a:t>CHAPTER 6: TERTIARY AND QUATERNARY ACTIVITIES </a:t>
            </a: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404E"/>
              </a:buClr>
              <a:buSzPts val="1400"/>
              <a:buFont typeface="Gantari"/>
              <a:buAutoNum type="arabicPeriod"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02DBF741-7F68-91C9-F765-D4BA334850D0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1DEFB639-8EC9-8EE3-B70C-F995384657F8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C2AAE1CC-FC3D-859F-423E-85BC9C76AFEF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5039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1C162-F0A0-2B53-2328-A7712F3CB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PLANNING (XII-HUM)</a:t>
            </a:r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56565F-2749-AF05-F1F1-1378A2FA5AF1}"/>
              </a:ext>
            </a:extLst>
          </p:cNvPr>
          <p:cNvSpPr/>
          <p:nvPr/>
        </p:nvSpPr>
        <p:spPr>
          <a:xfrm>
            <a:off x="2053525" y="1921790"/>
            <a:ext cx="5315919" cy="22705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/>
              <a:t>https://drive.google.com/drive/folders/1jsNzPteVjMec_Q8YDHkX2ehyCawOejql?usp=drive_link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17109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065;p47">
            <a:extLst>
              <a:ext uri="{FF2B5EF4-FFF2-40B4-BE49-F238E27FC236}">
                <a16:creationId xmlns:a16="http://schemas.microsoft.com/office/drawing/2014/main" id="{7A596ED5-5B45-01CF-C40D-FA92245B15E8}"/>
              </a:ext>
            </a:extLst>
          </p:cNvPr>
          <p:cNvSpPr txBox="1">
            <a:spLocks/>
          </p:cNvSpPr>
          <p:nvPr/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51"/>
              </a:buClr>
              <a:buSzPts val="3300"/>
              <a:buFont typeface="Arial"/>
              <a:buNone/>
              <a:tabLst/>
              <a:defRPr/>
            </a:pPr>
            <a:r>
              <a:rPr kumimoji="0" lang="en-IN" sz="3300" b="0" i="0" u="none" strike="noStrike" kern="0" cap="none" spc="0" normalizeH="0" baseline="0" noProof="0" dirty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Gantari ExtraBold"/>
                <a:cs typeface="Arial"/>
                <a:sym typeface="Gantari ExtraBold"/>
              </a:rPr>
              <a:t>PICTURES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7E2515-DF32-D47A-14B5-8C51C476B09F}"/>
              </a:ext>
            </a:extLst>
          </p:cNvPr>
          <p:cNvSpPr txBox="1"/>
          <p:nvPr/>
        </p:nvSpPr>
        <p:spPr>
          <a:xfrm>
            <a:off x="1270650" y="1202075"/>
            <a:ext cx="45757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FBFEE9"/>
                </a:solidFill>
                <a:effectLst/>
                <a:highlight>
                  <a:srgbClr val="005051"/>
                </a:highlight>
                <a:uLnTx/>
                <a:uFillTx/>
                <a:latin typeface="Gantari ExtraBold"/>
                <a:cs typeface="Arial"/>
                <a:sym typeface="Gantari ExtraBold"/>
              </a:rPr>
              <a:t>INSERT ANY PICTURES OR VIDEOS BY COPYING THIS SLIDE</a:t>
            </a: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FBFEE9"/>
              </a:solidFill>
              <a:effectLst/>
              <a:highlight>
                <a:srgbClr val="005051"/>
              </a:highlight>
              <a:uLnTx/>
              <a:uFillTx/>
              <a:latin typeface="Gantari ExtraBold"/>
              <a:cs typeface="Arial"/>
              <a:sym typeface="Ganta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8132FE-7326-985A-1437-18FCCB5EB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774" y="1774775"/>
            <a:ext cx="2654033" cy="25078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990963-F929-4824-427A-535FEDFAB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679" y="1774775"/>
            <a:ext cx="2782155" cy="258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7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589CF-2BCC-E9C8-390D-48AD6378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TOURS &amp;FIELD VISITS DONE</a:t>
            </a:r>
            <a:endParaRPr lang="en-I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D0A230-F021-ECBA-6BF5-A3C8FDC970CF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US" dirty="0"/>
              <a:t>04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748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B69F8-6CF0-6328-E35C-B8A61501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TOURS &amp;FIELD VISIT DONE</a:t>
            </a:r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61D521-16F6-B587-DA47-96CFF08240B1}"/>
              </a:ext>
            </a:extLst>
          </p:cNvPr>
          <p:cNvSpPr/>
          <p:nvPr/>
        </p:nvSpPr>
        <p:spPr>
          <a:xfrm>
            <a:off x="1712563" y="1542081"/>
            <a:ext cx="1836549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GRADE: IX&amp; X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5BEA1D-72CF-1A6B-B451-EFCDE67643CB}"/>
              </a:ext>
            </a:extLst>
          </p:cNvPr>
          <p:cNvSpPr/>
          <p:nvPr/>
        </p:nvSpPr>
        <p:spPr>
          <a:xfrm>
            <a:off x="1712563" y="3228813"/>
            <a:ext cx="1836549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GRADE:XI &amp; XII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BA8D3C-F1ED-993F-DD70-84B655DC3CA0}"/>
              </a:ext>
            </a:extLst>
          </p:cNvPr>
          <p:cNvSpPr/>
          <p:nvPr/>
        </p:nvSpPr>
        <p:spPr>
          <a:xfrm>
            <a:off x="6346556" y="1619572"/>
            <a:ext cx="1394848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AUGUST 2026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376535-ABD0-05E7-5F85-ACF814D8D2AE}"/>
              </a:ext>
            </a:extLst>
          </p:cNvPr>
          <p:cNvSpPr/>
          <p:nvPr/>
        </p:nvSpPr>
        <p:spPr>
          <a:xfrm>
            <a:off x="4029559" y="1542081"/>
            <a:ext cx="1836549" cy="4572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Historical Places of </a:t>
            </a:r>
            <a:r>
              <a:rPr lang="en-US" dirty="0" err="1">
                <a:solidFill>
                  <a:schemeClr val="tx1"/>
                </a:solidFill>
              </a:rPr>
              <a:t>sivsagar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4A706D-DCFC-C4C5-3386-601D8840D016}"/>
              </a:ext>
            </a:extLst>
          </p:cNvPr>
          <p:cNvSpPr/>
          <p:nvPr/>
        </p:nvSpPr>
        <p:spPr>
          <a:xfrm>
            <a:off x="4019228" y="3144220"/>
            <a:ext cx="1836549" cy="6572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Kaziranga National Orchid &amp;biodiversity park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7BE96A-51AF-8996-A91D-5479FAAD93AF}"/>
              </a:ext>
            </a:extLst>
          </p:cNvPr>
          <p:cNvSpPr/>
          <p:nvPr/>
        </p:nvSpPr>
        <p:spPr>
          <a:xfrm>
            <a:off x="6424048" y="3228813"/>
            <a:ext cx="1394848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AUGUST 2026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11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B1D0E8-8F1A-1B00-16CF-8C6782E1C7F8}"/>
              </a:ext>
            </a:extLst>
          </p:cNvPr>
          <p:cNvSpPr/>
          <p:nvPr/>
        </p:nvSpPr>
        <p:spPr>
          <a:xfrm>
            <a:off x="2732867" y="876299"/>
            <a:ext cx="2652793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/>
              <a:t>TOPICS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840705-9AF6-BB8F-976A-C9D0FD9EFBCF}"/>
              </a:ext>
            </a:extLst>
          </p:cNvPr>
          <p:cNvSpPr/>
          <p:nvPr/>
        </p:nvSpPr>
        <p:spPr>
          <a:xfrm>
            <a:off x="2066443" y="1911941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2E782B-B2B6-3053-BF0F-83483BCD2574}"/>
              </a:ext>
            </a:extLst>
          </p:cNvPr>
          <p:cNvSpPr/>
          <p:nvPr/>
        </p:nvSpPr>
        <p:spPr>
          <a:xfrm>
            <a:off x="3719594" y="3676972"/>
            <a:ext cx="2774196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BEST PRACTICE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1C4711-032C-D562-46A8-D6473B58F76F}"/>
              </a:ext>
            </a:extLst>
          </p:cNvPr>
          <p:cNvSpPr/>
          <p:nvPr/>
        </p:nvSpPr>
        <p:spPr>
          <a:xfrm>
            <a:off x="3673097" y="2878486"/>
            <a:ext cx="2774196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LESSON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164A3C-4324-D250-A86F-F2738B68EF31}"/>
              </a:ext>
            </a:extLst>
          </p:cNvPr>
          <p:cNvSpPr/>
          <p:nvPr/>
        </p:nvSpPr>
        <p:spPr>
          <a:xfrm>
            <a:off x="3649849" y="1911941"/>
            <a:ext cx="2774197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SYLLABUS COMPLETION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E7F586-B0D0-075E-2609-A78B0E352788}"/>
              </a:ext>
            </a:extLst>
          </p:cNvPr>
          <p:cNvSpPr/>
          <p:nvPr/>
        </p:nvSpPr>
        <p:spPr>
          <a:xfrm>
            <a:off x="2066443" y="2878486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8607DD-DA8B-F192-5697-B730458F5469}"/>
              </a:ext>
            </a:extLst>
          </p:cNvPr>
          <p:cNvSpPr/>
          <p:nvPr/>
        </p:nvSpPr>
        <p:spPr>
          <a:xfrm>
            <a:off x="2087106" y="3711197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206037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9E521-E4A8-BA54-D3AE-51CE3D50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850" y="1092631"/>
            <a:ext cx="4541400" cy="2141319"/>
          </a:xfrm>
        </p:spPr>
        <p:txBody>
          <a:bodyPr/>
          <a:lstStyle/>
          <a:p>
            <a:r>
              <a:rPr lang="en-US" dirty="0"/>
              <a:t>ASSESSMENTS TAKEN &amp;EXAM PERFORMANCE</a:t>
            </a:r>
            <a:endParaRPr lang="en-I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573581-FEBE-43C6-4AC9-54949A5711D7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US" dirty="0"/>
              <a:t>05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46891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7649-43AC-874B-99C1-0B940D1FE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ASSESSMENT TAKEN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6FF3A-4A88-9CE1-3782-AFC0418FB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92CC14B-707F-4FDC-8E1E-9BA164F3FBE1}"/>
                  </a:ext>
                </a:extLst>
              </p14:cNvPr>
              <p14:cNvContentPartPr/>
              <p14:nvPr/>
            </p14:nvContentPartPr>
            <p14:xfrm>
              <a:off x="2494904" y="2293810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92CC14B-707F-4FDC-8E1E-9BA164F3FB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86264" y="2239810"/>
                <a:ext cx="18000" cy="10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2CD5135-2C92-8F30-5261-7CE7DAB680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618101"/>
              </p:ext>
            </p:extLst>
          </p:nvPr>
        </p:nvGraphicFramePr>
        <p:xfrm>
          <a:off x="1565329" y="1619573"/>
          <a:ext cx="6054671" cy="2673455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990671">
                  <a:extLst>
                    <a:ext uri="{9D8B030D-6E8A-4147-A177-3AD203B41FA5}">
                      <a16:colId xmlns:a16="http://schemas.microsoft.com/office/drawing/2014/main" val="1113391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533979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87344790"/>
                    </a:ext>
                  </a:extLst>
                </a:gridCol>
              </a:tblGrid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ASSESSMENT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249354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IX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MONDAY 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18.05.2026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872086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IX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MONDAY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18.05.2026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539514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X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MONDAY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18.05.2026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263235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X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MONDAY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18.05.2026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373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090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6C7DB-4A90-CD04-B117-061C251B5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D7859-7B18-D66E-6591-D8CBE70F6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ASSESSMENT TAKEN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6ADC9-611D-E08F-A4AC-827398D8E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390BBFB-2693-ED08-15A3-BF0EEEAB11E0}"/>
                  </a:ext>
                </a:extLst>
              </p14:cNvPr>
              <p14:cNvContentPartPr/>
              <p14:nvPr/>
            </p14:nvContentPartPr>
            <p14:xfrm>
              <a:off x="2494904" y="2293810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390BBFB-2693-ED08-15A3-BF0EEEAB11E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86264" y="2239810"/>
                <a:ext cx="18000" cy="10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7115B17-D0FA-A285-EB24-DD4640EDFA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436679"/>
              </p:ext>
            </p:extLst>
          </p:nvPr>
        </p:nvGraphicFramePr>
        <p:xfrm>
          <a:off x="1565329" y="1619573"/>
          <a:ext cx="6054671" cy="2673455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990671">
                  <a:extLst>
                    <a:ext uri="{9D8B030D-6E8A-4147-A177-3AD203B41FA5}">
                      <a16:colId xmlns:a16="http://schemas.microsoft.com/office/drawing/2014/main" val="1113391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533979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87344790"/>
                    </a:ext>
                  </a:extLst>
                </a:gridCol>
              </a:tblGrid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ASSESSMENT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249354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XII(HUM)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MONDAY 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25.05.2026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872086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XII (HUM)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MCQ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18.05.2026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539514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XII (HUM)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IN" dirty="0"/>
                        <a:t>CQ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05.5.2026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263235"/>
                  </a:ext>
                </a:extLst>
              </a:tr>
              <a:tr h="534691">
                <a:tc>
                  <a:txBody>
                    <a:bodyPr/>
                    <a:lstStyle/>
                    <a:p>
                      <a:r>
                        <a:rPr lang="en-IN" dirty="0"/>
                        <a:t>XII (HUM)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IN" dirty="0"/>
                        <a:t>CQ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22.05.2026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373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275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11818-DF70-A8AA-A75A-EDE37B7CD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0543C-CFF4-CB09-8382-8C4FC647C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C</a:t>
            </a:r>
            <a:r>
              <a:rPr lang="en-IN" sz="2800" b="1" dirty="0"/>
              <a:t>OPY CORRECTION &amp;MAINTENCE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8C51D7-E583-302A-6E94-0E2416E88EDF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IN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633598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7A80CE-EF22-E7ED-26AB-94B6471F4A1B}"/>
              </a:ext>
            </a:extLst>
          </p:cNvPr>
          <p:cNvSpPr/>
          <p:nvPr/>
        </p:nvSpPr>
        <p:spPr>
          <a:xfrm>
            <a:off x="2216258" y="968643"/>
            <a:ext cx="4533254" cy="588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COPY CORRECTION &amp;MAINTENENCE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60C6F1-0A34-1709-445C-41ED6168F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76621"/>
              </p:ext>
            </p:extLst>
          </p:nvPr>
        </p:nvGraphicFramePr>
        <p:xfrm>
          <a:off x="1524000" y="1774556"/>
          <a:ext cx="6096000" cy="270445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4008250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562244319"/>
                    </a:ext>
                  </a:extLst>
                </a:gridCol>
              </a:tblGrid>
              <a:tr h="386350">
                <a:tc>
                  <a:txBody>
                    <a:bodyPr/>
                    <a:lstStyle/>
                    <a:p>
                      <a:r>
                        <a:rPr lang="en-IN" dirty="0"/>
                        <a:t>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REMARKS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603619"/>
                  </a:ext>
                </a:extLst>
              </a:tr>
              <a:tr h="386350">
                <a:tc>
                  <a:txBody>
                    <a:bodyPr/>
                    <a:lstStyle/>
                    <a:p>
                      <a:r>
                        <a:rPr lang="en-IN" dirty="0"/>
                        <a:t>IX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Maintain on a regular basis.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2972"/>
                  </a:ext>
                </a:extLst>
              </a:tr>
              <a:tr h="386350">
                <a:tc>
                  <a:txBody>
                    <a:bodyPr/>
                    <a:lstStyle/>
                    <a:p>
                      <a:r>
                        <a:rPr lang="en-IN" dirty="0"/>
                        <a:t>IX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Maintain on a regular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207689"/>
                  </a:ext>
                </a:extLst>
              </a:tr>
              <a:tr h="386350">
                <a:tc>
                  <a:txBody>
                    <a:bodyPr/>
                    <a:lstStyle/>
                    <a:p>
                      <a:r>
                        <a:rPr lang="en-IN" dirty="0"/>
                        <a:t>X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Maintain on a regular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555674"/>
                  </a:ext>
                </a:extLst>
              </a:tr>
              <a:tr h="386350">
                <a:tc>
                  <a:txBody>
                    <a:bodyPr/>
                    <a:lstStyle/>
                    <a:p>
                      <a:r>
                        <a:rPr lang="en-IN" dirty="0"/>
                        <a:t> X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Maintain on a regular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062038"/>
                  </a:ext>
                </a:extLst>
              </a:tr>
              <a:tr h="386350">
                <a:tc>
                  <a:txBody>
                    <a:bodyPr/>
                    <a:lstStyle/>
                    <a:p>
                      <a:r>
                        <a:rPr lang="en-IN" dirty="0"/>
                        <a:t>XI (HUM)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Maintain on a regular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7867340"/>
                  </a:ext>
                </a:extLst>
              </a:tr>
              <a:tr h="386350">
                <a:tc>
                  <a:txBody>
                    <a:bodyPr/>
                    <a:lstStyle/>
                    <a:p>
                      <a:r>
                        <a:rPr lang="en-IN" dirty="0"/>
                        <a:t>XII (HUM)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Maintain on a regular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291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539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5E817-7380-7399-7EFE-D4DCAA85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800" b="1" dirty="0"/>
              <a:t>BEHAVIOURIAL OBSERVATION OF STUDENTS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97E46E-4FF3-D24E-3969-E888957BF8EA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IN" dirty="0"/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69990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3">
          <a:extLst>
            <a:ext uri="{FF2B5EF4-FFF2-40B4-BE49-F238E27FC236}">
              <a16:creationId xmlns:a16="http://schemas.microsoft.com/office/drawing/2014/main" id="{E8D6330D-87CB-A189-86CC-CCDD682A0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4" name="Google Shape;10114;p49">
            <a:extLst>
              <a:ext uri="{FF2B5EF4-FFF2-40B4-BE49-F238E27FC236}">
                <a16:creationId xmlns:a16="http://schemas.microsoft.com/office/drawing/2014/main" id="{C0491F26-8752-6164-6319-C1D591070E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dirty="0"/>
              <a:t>OBSERVATION OF STUDENTS</a:t>
            </a:r>
            <a:endParaRPr sz="2000" dirty="0"/>
          </a:p>
        </p:txBody>
      </p:sp>
      <p:sp>
        <p:nvSpPr>
          <p:cNvPr id="10115" name="Google Shape;10115;p49">
            <a:extLst>
              <a:ext uri="{FF2B5EF4-FFF2-40B4-BE49-F238E27FC236}">
                <a16:creationId xmlns:a16="http://schemas.microsoft.com/office/drawing/2014/main" id="{E9184FDF-2EA1-9792-A26C-F56B87A4D8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70650" y="1202075"/>
            <a:ext cx="7020000" cy="106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</a:pPr>
            <a:r>
              <a:rPr lang="en-IN" sz="1800" dirty="0"/>
              <a:t>A detailed report consisting of students behavioural observations and subject teachers observation is sent to each student after every Cycle Assessment.</a:t>
            </a:r>
            <a:endParaRPr sz="1800" dirty="0"/>
          </a:p>
        </p:txBody>
      </p:sp>
      <p:grpSp>
        <p:nvGrpSpPr>
          <p:cNvPr id="10116" name="Google Shape;10116;p49">
            <a:extLst>
              <a:ext uri="{FF2B5EF4-FFF2-40B4-BE49-F238E27FC236}">
                <a16:creationId xmlns:a16="http://schemas.microsoft.com/office/drawing/2014/main" id="{214BE274-3905-4ACF-C9B5-C4B5DECBA2E3}"/>
              </a:ext>
            </a:extLst>
          </p:cNvPr>
          <p:cNvGrpSpPr/>
          <p:nvPr/>
        </p:nvGrpSpPr>
        <p:grpSpPr>
          <a:xfrm>
            <a:off x="1836525" y="2517900"/>
            <a:ext cx="1520850" cy="1689100"/>
            <a:chOff x="1850625" y="2395250"/>
            <a:chExt cx="1520850" cy="1689100"/>
          </a:xfrm>
        </p:grpSpPr>
        <p:sp>
          <p:nvSpPr>
            <p:cNvPr id="10117" name="Google Shape;10117;p49">
              <a:extLst>
                <a:ext uri="{FF2B5EF4-FFF2-40B4-BE49-F238E27FC236}">
                  <a16:creationId xmlns:a16="http://schemas.microsoft.com/office/drawing/2014/main" id="{72A10C21-7A9C-9264-C4DB-D2F5C2D8B9F5}"/>
                </a:ext>
              </a:extLst>
            </p:cNvPr>
            <p:cNvSpPr/>
            <p:nvPr/>
          </p:nvSpPr>
          <p:spPr>
            <a:xfrm>
              <a:off x="1859125" y="2395250"/>
              <a:ext cx="1512350" cy="1689100"/>
            </a:xfrm>
            <a:custGeom>
              <a:avLst/>
              <a:gdLst/>
              <a:ahLst/>
              <a:cxnLst/>
              <a:rect l="l" t="t" r="r" b="b"/>
              <a:pathLst>
                <a:path w="60494" h="67564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525" y="49325"/>
                    <a:pt x="32478" y="66753"/>
                    <a:pt x="33942" y="67564"/>
                  </a:cubicBezTo>
                  <a:cubicBezTo>
                    <a:pt x="34333" y="66977"/>
                    <a:pt x="59686" y="20421"/>
                    <a:pt x="60493" y="19117"/>
                  </a:cubicBezTo>
                  <a:cubicBezTo>
                    <a:pt x="59284" y="18447"/>
                    <a:pt x="28160" y="752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8" name="Google Shape;10118;p49">
              <a:extLst>
                <a:ext uri="{FF2B5EF4-FFF2-40B4-BE49-F238E27FC236}">
                  <a16:creationId xmlns:a16="http://schemas.microsoft.com/office/drawing/2014/main" id="{C9E08439-5B83-CE2E-36F7-D46B6D85017A}"/>
                </a:ext>
              </a:extLst>
            </p:cNvPr>
            <p:cNvSpPr/>
            <p:nvPr/>
          </p:nvSpPr>
          <p:spPr>
            <a:xfrm>
              <a:off x="2342575" y="3255450"/>
              <a:ext cx="454075" cy="256850"/>
            </a:xfrm>
            <a:custGeom>
              <a:avLst/>
              <a:gdLst/>
              <a:ahLst/>
              <a:cxnLst/>
              <a:rect l="l" t="t" r="r" b="b"/>
              <a:pathLst>
                <a:path w="18163" h="10274" extrusionOk="0">
                  <a:moveTo>
                    <a:pt x="348" y="0"/>
                  </a:moveTo>
                  <a:cubicBezTo>
                    <a:pt x="232" y="0"/>
                    <a:pt x="131" y="47"/>
                    <a:pt x="82" y="137"/>
                  </a:cubicBezTo>
                  <a:cubicBezTo>
                    <a:pt x="1" y="288"/>
                    <a:pt x="98" y="501"/>
                    <a:pt x="303" y="614"/>
                  </a:cubicBezTo>
                  <a:lnTo>
                    <a:pt x="17556" y="10205"/>
                  </a:lnTo>
                  <a:cubicBezTo>
                    <a:pt x="17640" y="10251"/>
                    <a:pt x="17729" y="10274"/>
                    <a:pt x="17810" y="10274"/>
                  </a:cubicBezTo>
                  <a:cubicBezTo>
                    <a:pt x="17927" y="10274"/>
                    <a:pt x="18029" y="10227"/>
                    <a:pt x="18079" y="10139"/>
                  </a:cubicBezTo>
                  <a:cubicBezTo>
                    <a:pt x="18163" y="9990"/>
                    <a:pt x="18065" y="9777"/>
                    <a:pt x="17862" y="9664"/>
                  </a:cubicBezTo>
                  <a:lnTo>
                    <a:pt x="599" y="69"/>
                  </a:lnTo>
                  <a:cubicBezTo>
                    <a:pt x="517" y="23"/>
                    <a:pt x="429" y="0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9" name="Google Shape;10119;p49">
              <a:extLst>
                <a:ext uri="{FF2B5EF4-FFF2-40B4-BE49-F238E27FC236}">
                  <a16:creationId xmlns:a16="http://schemas.microsoft.com/office/drawing/2014/main" id="{0BC09D0F-B3E6-6AC2-F3A8-2D050E94387D}"/>
                </a:ext>
              </a:extLst>
            </p:cNvPr>
            <p:cNvSpPr/>
            <p:nvPr/>
          </p:nvSpPr>
          <p:spPr>
            <a:xfrm>
              <a:off x="2304325" y="3324300"/>
              <a:ext cx="454050" cy="256850"/>
            </a:xfrm>
            <a:custGeom>
              <a:avLst/>
              <a:gdLst/>
              <a:ahLst/>
              <a:cxnLst/>
              <a:rect l="l" t="t" r="r" b="b"/>
              <a:pathLst>
                <a:path w="18162" h="10274" extrusionOk="0">
                  <a:moveTo>
                    <a:pt x="347" y="0"/>
                  </a:moveTo>
                  <a:cubicBezTo>
                    <a:pt x="231" y="0"/>
                    <a:pt x="130" y="47"/>
                    <a:pt x="82" y="136"/>
                  </a:cubicBezTo>
                  <a:cubicBezTo>
                    <a:pt x="0" y="287"/>
                    <a:pt x="97" y="500"/>
                    <a:pt x="302" y="614"/>
                  </a:cubicBezTo>
                  <a:lnTo>
                    <a:pt x="17557" y="10204"/>
                  </a:lnTo>
                  <a:cubicBezTo>
                    <a:pt x="17640" y="10251"/>
                    <a:pt x="17728" y="10273"/>
                    <a:pt x="17809" y="10273"/>
                  </a:cubicBezTo>
                  <a:cubicBezTo>
                    <a:pt x="17926" y="10273"/>
                    <a:pt x="18028" y="10227"/>
                    <a:pt x="18078" y="10139"/>
                  </a:cubicBezTo>
                  <a:cubicBezTo>
                    <a:pt x="18162" y="9990"/>
                    <a:pt x="18064" y="9777"/>
                    <a:pt x="17861" y="9664"/>
                  </a:cubicBezTo>
                  <a:lnTo>
                    <a:pt x="598" y="69"/>
                  </a:lnTo>
                  <a:cubicBezTo>
                    <a:pt x="516" y="22"/>
                    <a:pt x="428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0" name="Google Shape;10120;p49">
              <a:extLst>
                <a:ext uri="{FF2B5EF4-FFF2-40B4-BE49-F238E27FC236}">
                  <a16:creationId xmlns:a16="http://schemas.microsoft.com/office/drawing/2014/main" id="{23F43397-FA1A-4094-1B74-9CAF0E543641}"/>
                </a:ext>
              </a:extLst>
            </p:cNvPr>
            <p:cNvSpPr/>
            <p:nvPr/>
          </p:nvSpPr>
          <p:spPr>
            <a:xfrm>
              <a:off x="2266050" y="3393150"/>
              <a:ext cx="454050" cy="256825"/>
            </a:xfrm>
            <a:custGeom>
              <a:avLst/>
              <a:gdLst/>
              <a:ahLst/>
              <a:cxnLst/>
              <a:rect l="l" t="t" r="r" b="b"/>
              <a:pathLst>
                <a:path w="18162" h="10273" extrusionOk="0">
                  <a:moveTo>
                    <a:pt x="349" y="0"/>
                  </a:moveTo>
                  <a:cubicBezTo>
                    <a:pt x="232" y="0"/>
                    <a:pt x="130" y="47"/>
                    <a:pt x="82" y="136"/>
                  </a:cubicBezTo>
                  <a:cubicBezTo>
                    <a:pt x="0" y="287"/>
                    <a:pt x="98" y="500"/>
                    <a:pt x="302" y="613"/>
                  </a:cubicBezTo>
                  <a:lnTo>
                    <a:pt x="17557" y="10204"/>
                  </a:lnTo>
                  <a:cubicBezTo>
                    <a:pt x="17641" y="10250"/>
                    <a:pt x="17729" y="10273"/>
                    <a:pt x="17810" y="10273"/>
                  </a:cubicBezTo>
                  <a:cubicBezTo>
                    <a:pt x="17927" y="10273"/>
                    <a:pt x="18029" y="10226"/>
                    <a:pt x="18078" y="10138"/>
                  </a:cubicBezTo>
                  <a:cubicBezTo>
                    <a:pt x="18162" y="9989"/>
                    <a:pt x="18064" y="9776"/>
                    <a:pt x="17862" y="9663"/>
                  </a:cubicBezTo>
                  <a:lnTo>
                    <a:pt x="601" y="68"/>
                  </a:lnTo>
                  <a:cubicBezTo>
                    <a:pt x="517" y="22"/>
                    <a:pt x="430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1" name="Google Shape;10121;p49">
              <a:extLst>
                <a:ext uri="{FF2B5EF4-FFF2-40B4-BE49-F238E27FC236}">
                  <a16:creationId xmlns:a16="http://schemas.microsoft.com/office/drawing/2014/main" id="{ED13B956-166F-DBC9-410A-1CCA384ABBA0}"/>
                </a:ext>
              </a:extLst>
            </p:cNvPr>
            <p:cNvSpPr/>
            <p:nvPr/>
          </p:nvSpPr>
          <p:spPr>
            <a:xfrm>
              <a:off x="2227775" y="3462025"/>
              <a:ext cx="454050" cy="256800"/>
            </a:xfrm>
            <a:custGeom>
              <a:avLst/>
              <a:gdLst/>
              <a:ahLst/>
              <a:cxnLst/>
              <a:rect l="l" t="t" r="r" b="b"/>
              <a:pathLst>
                <a:path w="18162" h="10272" extrusionOk="0">
                  <a:moveTo>
                    <a:pt x="349" y="0"/>
                  </a:moveTo>
                  <a:cubicBezTo>
                    <a:pt x="232" y="0"/>
                    <a:pt x="131" y="47"/>
                    <a:pt x="82" y="136"/>
                  </a:cubicBezTo>
                  <a:cubicBezTo>
                    <a:pt x="0" y="286"/>
                    <a:pt x="100" y="500"/>
                    <a:pt x="303" y="614"/>
                  </a:cubicBezTo>
                  <a:lnTo>
                    <a:pt x="17558" y="10202"/>
                  </a:lnTo>
                  <a:cubicBezTo>
                    <a:pt x="17641" y="10249"/>
                    <a:pt x="17729" y="10271"/>
                    <a:pt x="17810" y="10271"/>
                  </a:cubicBezTo>
                  <a:cubicBezTo>
                    <a:pt x="17927" y="10271"/>
                    <a:pt x="18029" y="10225"/>
                    <a:pt x="18078" y="10137"/>
                  </a:cubicBezTo>
                  <a:cubicBezTo>
                    <a:pt x="18162" y="9988"/>
                    <a:pt x="18066" y="9775"/>
                    <a:pt x="17862" y="9662"/>
                  </a:cubicBezTo>
                  <a:lnTo>
                    <a:pt x="601" y="69"/>
                  </a:lnTo>
                  <a:cubicBezTo>
                    <a:pt x="517" y="23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2" name="Google Shape;10122;p49">
              <a:extLst>
                <a:ext uri="{FF2B5EF4-FFF2-40B4-BE49-F238E27FC236}">
                  <a16:creationId xmlns:a16="http://schemas.microsoft.com/office/drawing/2014/main" id="{9E08BB4C-22ED-DB7C-3102-4C1D4D7A1747}"/>
                </a:ext>
              </a:extLst>
            </p:cNvPr>
            <p:cNvSpPr/>
            <p:nvPr/>
          </p:nvSpPr>
          <p:spPr>
            <a:xfrm>
              <a:off x="1859125" y="2395250"/>
              <a:ext cx="718325" cy="1248050"/>
            </a:xfrm>
            <a:custGeom>
              <a:avLst/>
              <a:gdLst/>
              <a:ahLst/>
              <a:cxnLst/>
              <a:rect l="l" t="t" r="r" b="b"/>
              <a:pathLst>
                <a:path w="28733" h="49922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84" y="49070"/>
                    <a:pt x="148" y="49098"/>
                    <a:pt x="1653" y="49921"/>
                  </a:cubicBezTo>
                  <a:cubicBezTo>
                    <a:pt x="7128" y="40746"/>
                    <a:pt x="25037" y="7854"/>
                    <a:pt x="28733" y="1057"/>
                  </a:cubicBezTo>
                  <a:cubicBezTo>
                    <a:pt x="27429" y="309"/>
                    <a:pt x="27480" y="321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3" name="Google Shape;10123;p49">
              <a:extLst>
                <a:ext uri="{FF2B5EF4-FFF2-40B4-BE49-F238E27FC236}">
                  <a16:creationId xmlns:a16="http://schemas.microsoft.com/office/drawing/2014/main" id="{ADE3C18E-C97B-BAAA-5A15-920EAB98CF9C}"/>
                </a:ext>
              </a:extLst>
            </p:cNvPr>
            <p:cNvSpPr/>
            <p:nvPr/>
          </p:nvSpPr>
          <p:spPr>
            <a:xfrm>
              <a:off x="2546575" y="2483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6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3" y="1453"/>
                    <a:pt x="770" y="1453"/>
                  </a:cubicBezTo>
                  <a:cubicBezTo>
                    <a:pt x="1023" y="1453"/>
                    <a:pt x="1272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4" name="Google Shape;10124;p49">
              <a:extLst>
                <a:ext uri="{FF2B5EF4-FFF2-40B4-BE49-F238E27FC236}">
                  <a16:creationId xmlns:a16="http://schemas.microsoft.com/office/drawing/2014/main" id="{E5F63067-688D-ECA0-F14D-1B3BF4163845}"/>
                </a:ext>
              </a:extLst>
            </p:cNvPr>
            <p:cNvSpPr/>
            <p:nvPr/>
          </p:nvSpPr>
          <p:spPr>
            <a:xfrm>
              <a:off x="2442975" y="243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2" y="1"/>
                  </a:moveTo>
                  <a:cubicBezTo>
                    <a:pt x="700" y="1"/>
                    <a:pt x="563" y="21"/>
                    <a:pt x="393" y="90"/>
                  </a:cubicBezTo>
                  <a:cubicBezTo>
                    <a:pt x="313" y="125"/>
                    <a:pt x="220" y="193"/>
                    <a:pt x="144" y="287"/>
                  </a:cubicBezTo>
                  <a:cubicBezTo>
                    <a:pt x="71" y="384"/>
                    <a:pt x="23" y="509"/>
                    <a:pt x="17" y="615"/>
                  </a:cubicBezTo>
                  <a:cubicBezTo>
                    <a:pt x="1" y="829"/>
                    <a:pt x="65" y="966"/>
                    <a:pt x="118" y="1082"/>
                  </a:cubicBezTo>
                  <a:cubicBezTo>
                    <a:pt x="234" y="1306"/>
                    <a:pt x="371" y="1448"/>
                    <a:pt x="510" y="1587"/>
                  </a:cubicBezTo>
                  <a:cubicBezTo>
                    <a:pt x="790" y="1853"/>
                    <a:pt x="1090" y="2056"/>
                    <a:pt x="1397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7"/>
                    <a:pt x="1756" y="1968"/>
                  </a:cubicBezTo>
                  <a:cubicBezTo>
                    <a:pt x="1866" y="1768"/>
                    <a:pt x="1894" y="1569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7"/>
                    <a:pt x="1415" y="957"/>
                  </a:cubicBezTo>
                  <a:cubicBezTo>
                    <a:pt x="1705" y="1064"/>
                    <a:pt x="2013" y="1195"/>
                    <a:pt x="2307" y="1326"/>
                  </a:cubicBezTo>
                  <a:cubicBezTo>
                    <a:pt x="3490" y="1877"/>
                    <a:pt x="3757" y="2086"/>
                    <a:pt x="4828" y="2843"/>
                  </a:cubicBezTo>
                  <a:cubicBezTo>
                    <a:pt x="4841" y="2853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9"/>
                  </a:cubicBezTo>
                  <a:cubicBezTo>
                    <a:pt x="5347" y="2426"/>
                    <a:pt x="5391" y="2229"/>
                    <a:pt x="5311" y="2171"/>
                  </a:cubicBezTo>
                  <a:cubicBezTo>
                    <a:pt x="4196" y="1382"/>
                    <a:pt x="3904" y="1159"/>
                    <a:pt x="2653" y="577"/>
                  </a:cubicBezTo>
                  <a:cubicBezTo>
                    <a:pt x="2337" y="434"/>
                    <a:pt x="2029" y="300"/>
                    <a:pt x="1689" y="175"/>
                  </a:cubicBezTo>
                  <a:cubicBezTo>
                    <a:pt x="1514" y="116"/>
                    <a:pt x="1333" y="62"/>
                    <a:pt x="1132" y="30"/>
                  </a:cubicBezTo>
                  <a:cubicBezTo>
                    <a:pt x="1034" y="19"/>
                    <a:pt x="935" y="1"/>
                    <a:pt x="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5" name="Google Shape;10125;p49">
              <a:extLst>
                <a:ext uri="{FF2B5EF4-FFF2-40B4-BE49-F238E27FC236}">
                  <a16:creationId xmlns:a16="http://schemas.microsoft.com/office/drawing/2014/main" id="{896FF282-F900-2136-48AA-0DC14420B299}"/>
                </a:ext>
              </a:extLst>
            </p:cNvPr>
            <p:cNvSpPr/>
            <p:nvPr/>
          </p:nvSpPr>
          <p:spPr>
            <a:xfrm>
              <a:off x="2443425" y="2450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2" y="1"/>
                    <a:pt x="160" y="108"/>
                    <a:pt x="1" y="258"/>
                  </a:cubicBezTo>
                  <a:cubicBezTo>
                    <a:pt x="5" y="427"/>
                    <a:pt x="55" y="546"/>
                    <a:pt x="100" y="644"/>
                  </a:cubicBezTo>
                  <a:cubicBezTo>
                    <a:pt x="216" y="868"/>
                    <a:pt x="353" y="1010"/>
                    <a:pt x="492" y="1149"/>
                  </a:cubicBezTo>
                  <a:cubicBezTo>
                    <a:pt x="772" y="1417"/>
                    <a:pt x="1072" y="1618"/>
                    <a:pt x="1379" y="1801"/>
                  </a:cubicBezTo>
                  <a:cubicBezTo>
                    <a:pt x="1392" y="1809"/>
                    <a:pt x="1407" y="1812"/>
                    <a:pt x="1423" y="1812"/>
                  </a:cubicBezTo>
                  <a:cubicBezTo>
                    <a:pt x="1482" y="1812"/>
                    <a:pt x="1559" y="1763"/>
                    <a:pt x="1629" y="1682"/>
                  </a:cubicBezTo>
                  <a:cubicBezTo>
                    <a:pt x="452" y="827"/>
                    <a:pt x="542" y="680"/>
                    <a:pt x="548" y="528"/>
                  </a:cubicBezTo>
                  <a:cubicBezTo>
                    <a:pt x="553" y="421"/>
                    <a:pt x="747" y="404"/>
                    <a:pt x="874" y="404"/>
                  </a:cubicBezTo>
                  <a:cubicBezTo>
                    <a:pt x="895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7" y="521"/>
                  </a:cubicBezTo>
                  <a:cubicBezTo>
                    <a:pt x="1687" y="626"/>
                    <a:pt x="1995" y="757"/>
                    <a:pt x="2289" y="890"/>
                  </a:cubicBezTo>
                  <a:cubicBezTo>
                    <a:pt x="3472" y="1441"/>
                    <a:pt x="3739" y="1648"/>
                    <a:pt x="4810" y="2405"/>
                  </a:cubicBezTo>
                  <a:cubicBezTo>
                    <a:pt x="4823" y="2415"/>
                    <a:pt x="4840" y="2419"/>
                    <a:pt x="4858" y="2419"/>
                  </a:cubicBezTo>
                  <a:cubicBezTo>
                    <a:pt x="4920" y="2419"/>
                    <a:pt x="5006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5" y="403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6" name="Google Shape;10126;p49">
              <a:extLst>
                <a:ext uri="{FF2B5EF4-FFF2-40B4-BE49-F238E27FC236}">
                  <a16:creationId xmlns:a16="http://schemas.microsoft.com/office/drawing/2014/main" id="{C6E2FED7-38F8-01E5-1DDB-ACA8B6C8B3BD}"/>
                </a:ext>
              </a:extLst>
            </p:cNvPr>
            <p:cNvSpPr/>
            <p:nvPr/>
          </p:nvSpPr>
          <p:spPr>
            <a:xfrm>
              <a:off x="2498900" y="257395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5" y="1421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9" y="279"/>
                    <a:pt x="1191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7" name="Google Shape;10127;p49">
              <a:extLst>
                <a:ext uri="{FF2B5EF4-FFF2-40B4-BE49-F238E27FC236}">
                  <a16:creationId xmlns:a16="http://schemas.microsoft.com/office/drawing/2014/main" id="{A721090F-B667-5EC2-8110-9C952DFC0CDC}"/>
                </a:ext>
              </a:extLst>
            </p:cNvPr>
            <p:cNvSpPr/>
            <p:nvPr/>
          </p:nvSpPr>
          <p:spPr>
            <a:xfrm>
              <a:off x="2395325" y="253042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3" y="0"/>
                  </a:moveTo>
                  <a:cubicBezTo>
                    <a:pt x="702" y="0"/>
                    <a:pt x="564" y="20"/>
                    <a:pt x="392" y="89"/>
                  </a:cubicBezTo>
                  <a:cubicBezTo>
                    <a:pt x="312" y="125"/>
                    <a:pt x="217" y="192"/>
                    <a:pt x="143" y="286"/>
                  </a:cubicBezTo>
                  <a:cubicBezTo>
                    <a:pt x="70" y="383"/>
                    <a:pt x="22" y="509"/>
                    <a:pt x="16" y="612"/>
                  </a:cubicBezTo>
                  <a:cubicBezTo>
                    <a:pt x="0" y="829"/>
                    <a:pt x="64" y="966"/>
                    <a:pt x="118" y="1079"/>
                  </a:cubicBezTo>
                  <a:cubicBezTo>
                    <a:pt x="233" y="1306"/>
                    <a:pt x="370" y="1447"/>
                    <a:pt x="509" y="1584"/>
                  </a:cubicBezTo>
                  <a:cubicBezTo>
                    <a:pt x="790" y="1853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0" y="2249"/>
                  </a:cubicBezTo>
                  <a:cubicBezTo>
                    <a:pt x="1531" y="2249"/>
                    <a:pt x="1661" y="2136"/>
                    <a:pt x="1756" y="1966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7"/>
                    <a:pt x="1084" y="990"/>
                  </a:cubicBezTo>
                  <a:cubicBezTo>
                    <a:pt x="1034" y="942"/>
                    <a:pt x="984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8" y="845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1"/>
                    <a:pt x="2012" y="1192"/>
                    <a:pt x="2307" y="1326"/>
                  </a:cubicBezTo>
                  <a:cubicBezTo>
                    <a:pt x="3490" y="1876"/>
                    <a:pt x="3756" y="2083"/>
                    <a:pt x="4828" y="2843"/>
                  </a:cubicBezTo>
                  <a:cubicBezTo>
                    <a:pt x="4841" y="2852"/>
                    <a:pt x="4857" y="2857"/>
                    <a:pt x="4875" y="2857"/>
                  </a:cubicBezTo>
                  <a:cubicBezTo>
                    <a:pt x="4961" y="2857"/>
                    <a:pt x="5095" y="2759"/>
                    <a:pt x="5209" y="2608"/>
                  </a:cubicBezTo>
                  <a:cubicBezTo>
                    <a:pt x="5346" y="2425"/>
                    <a:pt x="5390" y="2226"/>
                    <a:pt x="5311" y="2171"/>
                  </a:cubicBezTo>
                  <a:cubicBezTo>
                    <a:pt x="4193" y="1381"/>
                    <a:pt x="3903" y="1157"/>
                    <a:pt x="2653" y="574"/>
                  </a:cubicBezTo>
                  <a:cubicBezTo>
                    <a:pt x="2336" y="431"/>
                    <a:pt x="2026" y="300"/>
                    <a:pt x="1686" y="175"/>
                  </a:cubicBezTo>
                  <a:cubicBezTo>
                    <a:pt x="1513" y="115"/>
                    <a:pt x="1332" y="61"/>
                    <a:pt x="1132" y="27"/>
                  </a:cubicBezTo>
                  <a:cubicBezTo>
                    <a:pt x="1034" y="17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8" name="Google Shape;10128;p49">
              <a:extLst>
                <a:ext uri="{FF2B5EF4-FFF2-40B4-BE49-F238E27FC236}">
                  <a16:creationId xmlns:a16="http://schemas.microsoft.com/office/drawing/2014/main" id="{16DB5D78-283A-C963-A67C-55602037CDEC}"/>
                </a:ext>
              </a:extLst>
            </p:cNvPr>
            <p:cNvSpPr/>
            <p:nvPr/>
          </p:nvSpPr>
          <p:spPr>
            <a:xfrm>
              <a:off x="2395775" y="2541375"/>
              <a:ext cx="127250" cy="60475"/>
            </a:xfrm>
            <a:custGeom>
              <a:avLst/>
              <a:gdLst/>
              <a:ahLst/>
              <a:cxnLst/>
              <a:rect l="l" t="t" r="r" b="b"/>
              <a:pathLst>
                <a:path w="5090" h="2419" extrusionOk="0">
                  <a:moveTo>
                    <a:pt x="759" y="0"/>
                  </a:moveTo>
                  <a:cubicBezTo>
                    <a:pt x="411" y="0"/>
                    <a:pt x="159" y="108"/>
                    <a:pt x="0" y="257"/>
                  </a:cubicBezTo>
                  <a:cubicBezTo>
                    <a:pt x="2" y="426"/>
                    <a:pt x="54" y="544"/>
                    <a:pt x="100" y="643"/>
                  </a:cubicBezTo>
                  <a:cubicBezTo>
                    <a:pt x="215" y="868"/>
                    <a:pt x="352" y="1009"/>
                    <a:pt x="491" y="1148"/>
                  </a:cubicBezTo>
                  <a:cubicBezTo>
                    <a:pt x="772" y="1415"/>
                    <a:pt x="1072" y="1617"/>
                    <a:pt x="1378" y="1800"/>
                  </a:cubicBezTo>
                  <a:cubicBezTo>
                    <a:pt x="1391" y="1808"/>
                    <a:pt x="1406" y="1811"/>
                    <a:pt x="1421" y="1811"/>
                  </a:cubicBezTo>
                  <a:cubicBezTo>
                    <a:pt x="1481" y="1811"/>
                    <a:pt x="1558" y="1761"/>
                    <a:pt x="1629" y="1681"/>
                  </a:cubicBezTo>
                  <a:cubicBezTo>
                    <a:pt x="450" y="826"/>
                    <a:pt x="539" y="677"/>
                    <a:pt x="547" y="528"/>
                  </a:cubicBezTo>
                  <a:cubicBezTo>
                    <a:pt x="550" y="420"/>
                    <a:pt x="746" y="404"/>
                    <a:pt x="873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3"/>
                    <a:pt x="928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3"/>
                    <a:pt x="980" y="407"/>
                  </a:cubicBezTo>
                  <a:cubicBezTo>
                    <a:pt x="1112" y="428"/>
                    <a:pt x="1255" y="468"/>
                    <a:pt x="1396" y="518"/>
                  </a:cubicBezTo>
                  <a:cubicBezTo>
                    <a:pt x="1686" y="625"/>
                    <a:pt x="1994" y="756"/>
                    <a:pt x="2289" y="888"/>
                  </a:cubicBezTo>
                  <a:cubicBezTo>
                    <a:pt x="3472" y="1438"/>
                    <a:pt x="3738" y="1645"/>
                    <a:pt x="4810" y="2405"/>
                  </a:cubicBezTo>
                  <a:cubicBezTo>
                    <a:pt x="4823" y="2414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3"/>
                  </a:cubicBezTo>
                  <a:cubicBezTo>
                    <a:pt x="3472" y="935"/>
                    <a:pt x="2384" y="403"/>
                    <a:pt x="1426" y="110"/>
                  </a:cubicBezTo>
                  <a:cubicBezTo>
                    <a:pt x="1174" y="33"/>
                    <a:pt x="952" y="0"/>
                    <a:pt x="7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9" name="Google Shape;10129;p49">
              <a:extLst>
                <a:ext uri="{FF2B5EF4-FFF2-40B4-BE49-F238E27FC236}">
                  <a16:creationId xmlns:a16="http://schemas.microsoft.com/office/drawing/2014/main" id="{131F56D9-3489-53FA-BD09-831A17C2282E}"/>
                </a:ext>
              </a:extLst>
            </p:cNvPr>
            <p:cNvSpPr/>
            <p:nvPr/>
          </p:nvSpPr>
          <p:spPr>
            <a:xfrm>
              <a:off x="2449150" y="26634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0"/>
                  </a:moveTo>
                  <a:cubicBezTo>
                    <a:pt x="615" y="0"/>
                    <a:pt x="366" y="152"/>
                    <a:pt x="215" y="421"/>
                  </a:cubicBezTo>
                  <a:cubicBezTo>
                    <a:pt x="0" y="807"/>
                    <a:pt x="50" y="1163"/>
                    <a:pt x="398" y="1356"/>
                  </a:cubicBezTo>
                  <a:cubicBezTo>
                    <a:pt x="514" y="1420"/>
                    <a:pt x="643" y="1452"/>
                    <a:pt x="770" y="1452"/>
                  </a:cubicBezTo>
                  <a:cubicBezTo>
                    <a:pt x="1023" y="1452"/>
                    <a:pt x="1272" y="1324"/>
                    <a:pt x="1414" y="1067"/>
                  </a:cubicBezTo>
                  <a:cubicBezTo>
                    <a:pt x="1629" y="684"/>
                    <a:pt x="1539" y="278"/>
                    <a:pt x="1191" y="85"/>
                  </a:cubicBezTo>
                  <a:cubicBezTo>
                    <a:pt x="1088" y="28"/>
                    <a:pt x="979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0" name="Google Shape;10130;p49">
              <a:extLst>
                <a:ext uri="{FF2B5EF4-FFF2-40B4-BE49-F238E27FC236}">
                  <a16:creationId xmlns:a16="http://schemas.microsoft.com/office/drawing/2014/main" id="{8D7A9E97-5F4D-ED30-4AC8-818FA914BEAA}"/>
                </a:ext>
              </a:extLst>
            </p:cNvPr>
            <p:cNvSpPr/>
            <p:nvPr/>
          </p:nvSpPr>
          <p:spPr>
            <a:xfrm>
              <a:off x="2345575" y="2619900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0"/>
                  </a:moveTo>
                  <a:cubicBezTo>
                    <a:pt x="701" y="0"/>
                    <a:pt x="563" y="21"/>
                    <a:pt x="392" y="91"/>
                  </a:cubicBezTo>
                  <a:cubicBezTo>
                    <a:pt x="312" y="126"/>
                    <a:pt x="219" y="192"/>
                    <a:pt x="143" y="286"/>
                  </a:cubicBezTo>
                  <a:cubicBezTo>
                    <a:pt x="70" y="385"/>
                    <a:pt x="22" y="510"/>
                    <a:pt x="16" y="614"/>
                  </a:cubicBezTo>
                  <a:cubicBezTo>
                    <a:pt x="0" y="830"/>
                    <a:pt x="64" y="967"/>
                    <a:pt x="118" y="1081"/>
                  </a:cubicBezTo>
                  <a:cubicBezTo>
                    <a:pt x="233" y="1305"/>
                    <a:pt x="370" y="1447"/>
                    <a:pt x="509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4" y="2250"/>
                    <a:pt x="1663" y="2137"/>
                    <a:pt x="1756" y="1968"/>
                  </a:cubicBezTo>
                  <a:cubicBezTo>
                    <a:pt x="1865" y="1767"/>
                    <a:pt x="1893" y="1570"/>
                    <a:pt x="1817" y="1526"/>
                  </a:cubicBezTo>
                  <a:cubicBezTo>
                    <a:pt x="1547" y="1367"/>
                    <a:pt x="1289" y="1188"/>
                    <a:pt x="1084" y="991"/>
                  </a:cubicBezTo>
                  <a:cubicBezTo>
                    <a:pt x="1034" y="944"/>
                    <a:pt x="984" y="890"/>
                    <a:pt x="945" y="840"/>
                  </a:cubicBezTo>
                  <a:lnTo>
                    <a:pt x="945" y="840"/>
                  </a:lnTo>
                  <a:cubicBezTo>
                    <a:pt x="964" y="842"/>
                    <a:pt x="978" y="842"/>
                    <a:pt x="998" y="846"/>
                  </a:cubicBezTo>
                  <a:cubicBezTo>
                    <a:pt x="1129" y="868"/>
                    <a:pt x="1273" y="908"/>
                    <a:pt x="1414" y="958"/>
                  </a:cubicBezTo>
                  <a:cubicBezTo>
                    <a:pt x="1704" y="1063"/>
                    <a:pt x="2012" y="1194"/>
                    <a:pt x="2306" y="1327"/>
                  </a:cubicBezTo>
                  <a:cubicBezTo>
                    <a:pt x="3489" y="1878"/>
                    <a:pt x="3756" y="2085"/>
                    <a:pt x="4827" y="2844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1" y="2858"/>
                    <a:pt x="5094" y="2759"/>
                    <a:pt x="5209" y="2610"/>
                  </a:cubicBezTo>
                  <a:cubicBezTo>
                    <a:pt x="5346" y="2427"/>
                    <a:pt x="5390" y="2228"/>
                    <a:pt x="5311" y="2172"/>
                  </a:cubicBezTo>
                  <a:cubicBezTo>
                    <a:pt x="4195" y="1381"/>
                    <a:pt x="3903" y="1158"/>
                    <a:pt x="2652" y="576"/>
                  </a:cubicBezTo>
                  <a:cubicBezTo>
                    <a:pt x="2336" y="433"/>
                    <a:pt x="2028" y="299"/>
                    <a:pt x="1688" y="176"/>
                  </a:cubicBezTo>
                  <a:cubicBezTo>
                    <a:pt x="1513" y="117"/>
                    <a:pt x="1332" y="63"/>
                    <a:pt x="1133" y="29"/>
                  </a:cubicBezTo>
                  <a:cubicBezTo>
                    <a:pt x="1035" y="18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1" name="Google Shape;10131;p49">
              <a:extLst>
                <a:ext uri="{FF2B5EF4-FFF2-40B4-BE49-F238E27FC236}">
                  <a16:creationId xmlns:a16="http://schemas.microsoft.com/office/drawing/2014/main" id="{57DFEFB6-1F09-F9A3-62CD-1A1A3758EEAB}"/>
                </a:ext>
              </a:extLst>
            </p:cNvPr>
            <p:cNvSpPr/>
            <p:nvPr/>
          </p:nvSpPr>
          <p:spPr>
            <a:xfrm>
              <a:off x="2346025" y="263087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2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2"/>
                  </a:cubicBezTo>
                  <a:cubicBezTo>
                    <a:pt x="215" y="866"/>
                    <a:pt x="354" y="1008"/>
                    <a:pt x="491" y="1147"/>
                  </a:cubicBezTo>
                  <a:cubicBezTo>
                    <a:pt x="772" y="1415"/>
                    <a:pt x="1072" y="1616"/>
                    <a:pt x="1378" y="1799"/>
                  </a:cubicBezTo>
                  <a:cubicBezTo>
                    <a:pt x="1391" y="1807"/>
                    <a:pt x="1407" y="1810"/>
                    <a:pt x="1423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6"/>
                  </a:cubicBezTo>
                  <a:cubicBezTo>
                    <a:pt x="552" y="423"/>
                    <a:pt x="739" y="404"/>
                    <a:pt x="865" y="404"/>
                  </a:cubicBezTo>
                  <a:cubicBezTo>
                    <a:pt x="889" y="404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6" y="405"/>
                    <a:pt x="960" y="403"/>
                    <a:pt x="980" y="407"/>
                  </a:cubicBezTo>
                  <a:cubicBezTo>
                    <a:pt x="1111" y="429"/>
                    <a:pt x="1255" y="469"/>
                    <a:pt x="1398" y="519"/>
                  </a:cubicBezTo>
                  <a:cubicBezTo>
                    <a:pt x="1686" y="624"/>
                    <a:pt x="1994" y="755"/>
                    <a:pt x="2288" y="888"/>
                  </a:cubicBezTo>
                  <a:cubicBezTo>
                    <a:pt x="3471" y="1439"/>
                    <a:pt x="3738" y="1646"/>
                    <a:pt x="4809" y="2405"/>
                  </a:cubicBezTo>
                  <a:cubicBezTo>
                    <a:pt x="4823" y="2415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3" y="936"/>
                    <a:pt x="2384" y="403"/>
                    <a:pt x="1426" y="109"/>
                  </a:cubicBezTo>
                  <a:cubicBezTo>
                    <a:pt x="1175" y="33"/>
                    <a:pt x="954" y="0"/>
                    <a:pt x="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2" name="Google Shape;10132;p49">
              <a:extLst>
                <a:ext uri="{FF2B5EF4-FFF2-40B4-BE49-F238E27FC236}">
                  <a16:creationId xmlns:a16="http://schemas.microsoft.com/office/drawing/2014/main" id="{E823DE17-43CB-0474-1591-3EC2FB871A1E}"/>
                </a:ext>
              </a:extLst>
            </p:cNvPr>
            <p:cNvSpPr/>
            <p:nvPr/>
          </p:nvSpPr>
          <p:spPr>
            <a:xfrm>
              <a:off x="2401875" y="2754325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70" y="1"/>
                  </a:moveTo>
                  <a:cubicBezTo>
                    <a:pt x="614" y="1"/>
                    <a:pt x="365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3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3" name="Google Shape;10133;p49">
              <a:extLst>
                <a:ext uri="{FF2B5EF4-FFF2-40B4-BE49-F238E27FC236}">
                  <a16:creationId xmlns:a16="http://schemas.microsoft.com/office/drawing/2014/main" id="{129F9A6E-204E-19BD-54B1-25B7A2E08E76}"/>
                </a:ext>
              </a:extLst>
            </p:cNvPr>
            <p:cNvSpPr/>
            <p:nvPr/>
          </p:nvSpPr>
          <p:spPr>
            <a:xfrm>
              <a:off x="2298300" y="2710775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0"/>
                  </a:moveTo>
                  <a:cubicBezTo>
                    <a:pt x="700" y="0"/>
                    <a:pt x="563" y="20"/>
                    <a:pt x="392" y="90"/>
                  </a:cubicBezTo>
                  <a:cubicBezTo>
                    <a:pt x="313" y="124"/>
                    <a:pt x="217" y="191"/>
                    <a:pt x="144" y="285"/>
                  </a:cubicBezTo>
                  <a:cubicBezTo>
                    <a:pt x="70" y="384"/>
                    <a:pt x="22" y="510"/>
                    <a:pt x="16" y="613"/>
                  </a:cubicBezTo>
                  <a:cubicBezTo>
                    <a:pt x="1" y="830"/>
                    <a:pt x="64" y="967"/>
                    <a:pt x="118" y="1080"/>
                  </a:cubicBezTo>
                  <a:cubicBezTo>
                    <a:pt x="233" y="1305"/>
                    <a:pt x="370" y="1446"/>
                    <a:pt x="509" y="1585"/>
                  </a:cubicBezTo>
                  <a:cubicBezTo>
                    <a:pt x="790" y="1854"/>
                    <a:pt x="1090" y="2054"/>
                    <a:pt x="1396" y="2237"/>
                  </a:cubicBezTo>
                  <a:cubicBezTo>
                    <a:pt x="1410" y="2245"/>
                    <a:pt x="1425" y="2249"/>
                    <a:pt x="1442" y="2249"/>
                  </a:cubicBezTo>
                  <a:cubicBezTo>
                    <a:pt x="1533" y="2249"/>
                    <a:pt x="1662" y="2136"/>
                    <a:pt x="1756" y="1967"/>
                  </a:cubicBezTo>
                  <a:cubicBezTo>
                    <a:pt x="1865" y="1766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1"/>
                  </a:cubicBezTo>
                  <a:cubicBezTo>
                    <a:pt x="1034" y="941"/>
                    <a:pt x="985" y="889"/>
                    <a:pt x="945" y="840"/>
                  </a:cubicBezTo>
                  <a:lnTo>
                    <a:pt x="945" y="840"/>
                  </a:lnTo>
                  <a:cubicBezTo>
                    <a:pt x="963" y="842"/>
                    <a:pt x="979" y="842"/>
                    <a:pt x="999" y="846"/>
                  </a:cubicBezTo>
                  <a:cubicBezTo>
                    <a:pt x="1130" y="867"/>
                    <a:pt x="1273" y="907"/>
                    <a:pt x="1414" y="957"/>
                  </a:cubicBezTo>
                  <a:cubicBezTo>
                    <a:pt x="1704" y="1062"/>
                    <a:pt x="2012" y="1193"/>
                    <a:pt x="2307" y="1327"/>
                  </a:cubicBezTo>
                  <a:cubicBezTo>
                    <a:pt x="3490" y="1877"/>
                    <a:pt x="3756" y="2084"/>
                    <a:pt x="4828" y="2844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5" y="2758"/>
                    <a:pt x="5209" y="2609"/>
                  </a:cubicBezTo>
                  <a:cubicBezTo>
                    <a:pt x="5347" y="2426"/>
                    <a:pt x="5390" y="2227"/>
                    <a:pt x="5311" y="2172"/>
                  </a:cubicBezTo>
                  <a:cubicBezTo>
                    <a:pt x="4195" y="1380"/>
                    <a:pt x="3903" y="1158"/>
                    <a:pt x="2653" y="575"/>
                  </a:cubicBezTo>
                  <a:cubicBezTo>
                    <a:pt x="2337" y="432"/>
                    <a:pt x="2026" y="299"/>
                    <a:pt x="1686" y="176"/>
                  </a:cubicBezTo>
                  <a:cubicBezTo>
                    <a:pt x="1513" y="116"/>
                    <a:pt x="1333" y="62"/>
                    <a:pt x="1132" y="28"/>
                  </a:cubicBezTo>
                  <a:cubicBezTo>
                    <a:pt x="1034" y="18"/>
                    <a:pt x="935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4" name="Google Shape;10134;p49">
              <a:extLst>
                <a:ext uri="{FF2B5EF4-FFF2-40B4-BE49-F238E27FC236}">
                  <a16:creationId xmlns:a16="http://schemas.microsoft.com/office/drawing/2014/main" id="{75ACA7C6-A2CE-5952-C1C9-2A56DEE39F6E}"/>
                </a:ext>
              </a:extLst>
            </p:cNvPr>
            <p:cNvSpPr/>
            <p:nvPr/>
          </p:nvSpPr>
          <p:spPr>
            <a:xfrm>
              <a:off x="2298700" y="2721725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3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3"/>
                  </a:cubicBezTo>
                  <a:close/>
                  <a:moveTo>
                    <a:pt x="764" y="0"/>
                  </a:moveTo>
                  <a:cubicBezTo>
                    <a:pt x="415" y="0"/>
                    <a:pt x="161" y="108"/>
                    <a:pt x="0" y="258"/>
                  </a:cubicBezTo>
                  <a:cubicBezTo>
                    <a:pt x="4" y="425"/>
                    <a:pt x="54" y="545"/>
                    <a:pt x="102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4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9" y="527"/>
                  </a:cubicBezTo>
                  <a:cubicBezTo>
                    <a:pt x="553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3"/>
                  </a:cubicBezTo>
                  <a:lnTo>
                    <a:pt x="930" y="403"/>
                  </a:lnTo>
                  <a:cubicBezTo>
                    <a:pt x="929" y="403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29"/>
                    <a:pt x="1257" y="469"/>
                    <a:pt x="1398" y="519"/>
                  </a:cubicBezTo>
                  <a:cubicBezTo>
                    <a:pt x="1688" y="624"/>
                    <a:pt x="1996" y="755"/>
                    <a:pt x="2291" y="889"/>
                  </a:cubicBezTo>
                  <a:cubicBezTo>
                    <a:pt x="3474" y="1439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6"/>
                    <a:pt x="2384" y="404"/>
                    <a:pt x="1428" y="109"/>
                  </a:cubicBezTo>
                  <a:cubicBezTo>
                    <a:pt x="1177" y="33"/>
                    <a:pt x="956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5" name="Google Shape;10135;p49">
              <a:extLst>
                <a:ext uri="{FF2B5EF4-FFF2-40B4-BE49-F238E27FC236}">
                  <a16:creationId xmlns:a16="http://schemas.microsoft.com/office/drawing/2014/main" id="{9F812E5C-6D70-934E-ECC8-4AC440063114}"/>
                </a:ext>
              </a:extLst>
            </p:cNvPr>
            <p:cNvSpPr/>
            <p:nvPr/>
          </p:nvSpPr>
          <p:spPr>
            <a:xfrm>
              <a:off x="2352125" y="2843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2" y="1"/>
                  </a:moveTo>
                  <a:cubicBezTo>
                    <a:pt x="616" y="1"/>
                    <a:pt x="366" y="154"/>
                    <a:pt x="215" y="423"/>
                  </a:cubicBezTo>
                  <a:cubicBezTo>
                    <a:pt x="1" y="809"/>
                    <a:pt x="52" y="1163"/>
                    <a:pt x="398" y="1356"/>
                  </a:cubicBezTo>
                  <a:cubicBezTo>
                    <a:pt x="515" y="1420"/>
                    <a:pt x="644" y="1453"/>
                    <a:pt x="772" y="1453"/>
                  </a:cubicBezTo>
                  <a:cubicBezTo>
                    <a:pt x="1024" y="1453"/>
                    <a:pt x="1273" y="1326"/>
                    <a:pt x="1414" y="1069"/>
                  </a:cubicBezTo>
                  <a:cubicBezTo>
                    <a:pt x="1629" y="684"/>
                    <a:pt x="1539" y="278"/>
                    <a:pt x="1192" y="85"/>
                  </a:cubicBezTo>
                  <a:cubicBezTo>
                    <a:pt x="1089" y="28"/>
                    <a:pt x="980" y="1"/>
                    <a:pt x="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6" name="Google Shape;10136;p49">
              <a:extLst>
                <a:ext uri="{FF2B5EF4-FFF2-40B4-BE49-F238E27FC236}">
                  <a16:creationId xmlns:a16="http://schemas.microsoft.com/office/drawing/2014/main" id="{BBDA5B8B-AE79-4A85-05B9-25E17F0A0411}"/>
                </a:ext>
              </a:extLst>
            </p:cNvPr>
            <p:cNvSpPr/>
            <p:nvPr/>
          </p:nvSpPr>
          <p:spPr>
            <a:xfrm>
              <a:off x="2248550" y="28002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3" y="125"/>
                    <a:pt x="219" y="193"/>
                    <a:pt x="144" y="287"/>
                  </a:cubicBezTo>
                  <a:cubicBezTo>
                    <a:pt x="70" y="384"/>
                    <a:pt x="22" y="509"/>
                    <a:pt x="16" y="615"/>
                  </a:cubicBezTo>
                  <a:cubicBezTo>
                    <a:pt x="0" y="829"/>
                    <a:pt x="64" y="968"/>
                    <a:pt x="118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90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4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5" y="843"/>
                    <a:pt x="979" y="841"/>
                    <a:pt x="998" y="845"/>
                  </a:cubicBezTo>
                  <a:cubicBezTo>
                    <a:pt x="1130" y="867"/>
                    <a:pt x="1273" y="909"/>
                    <a:pt x="1414" y="957"/>
                  </a:cubicBezTo>
                  <a:cubicBezTo>
                    <a:pt x="1704" y="1064"/>
                    <a:pt x="2012" y="1195"/>
                    <a:pt x="2307" y="1328"/>
                  </a:cubicBezTo>
                  <a:cubicBezTo>
                    <a:pt x="3490" y="1877"/>
                    <a:pt x="3756" y="2086"/>
                    <a:pt x="4828" y="2843"/>
                  </a:cubicBezTo>
                  <a:cubicBezTo>
                    <a:pt x="4841" y="2853"/>
                    <a:pt x="4857" y="2857"/>
                    <a:pt x="4876" y="2857"/>
                  </a:cubicBezTo>
                  <a:cubicBezTo>
                    <a:pt x="4962" y="2857"/>
                    <a:pt x="5096" y="2759"/>
                    <a:pt x="5209" y="2609"/>
                  </a:cubicBezTo>
                  <a:cubicBezTo>
                    <a:pt x="5346" y="2426"/>
                    <a:pt x="5390" y="2229"/>
                    <a:pt x="5311" y="2171"/>
                  </a:cubicBezTo>
                  <a:cubicBezTo>
                    <a:pt x="4195" y="1382"/>
                    <a:pt x="3903" y="1159"/>
                    <a:pt x="2653" y="577"/>
                  </a:cubicBezTo>
                  <a:cubicBezTo>
                    <a:pt x="2336" y="434"/>
                    <a:pt x="2028" y="300"/>
                    <a:pt x="1688" y="175"/>
                  </a:cubicBezTo>
                  <a:cubicBezTo>
                    <a:pt x="1513" y="116"/>
                    <a:pt x="1332" y="62"/>
                    <a:pt x="1132" y="30"/>
                  </a:cubicBezTo>
                  <a:cubicBezTo>
                    <a:pt x="1034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7" name="Google Shape;10137;p49">
              <a:extLst>
                <a:ext uri="{FF2B5EF4-FFF2-40B4-BE49-F238E27FC236}">
                  <a16:creationId xmlns:a16="http://schemas.microsoft.com/office/drawing/2014/main" id="{E5FAF550-2F8C-0EC3-AFB3-A09B17EDD92F}"/>
                </a:ext>
              </a:extLst>
            </p:cNvPr>
            <p:cNvSpPr/>
            <p:nvPr/>
          </p:nvSpPr>
          <p:spPr>
            <a:xfrm>
              <a:off x="2249000" y="2811200"/>
              <a:ext cx="127300" cy="60525"/>
            </a:xfrm>
            <a:custGeom>
              <a:avLst/>
              <a:gdLst/>
              <a:ahLst/>
              <a:cxnLst/>
              <a:rect l="l" t="t" r="r" b="b"/>
              <a:pathLst>
                <a:path w="5092" h="2421" extrusionOk="0">
                  <a:moveTo>
                    <a:pt x="759" y="1"/>
                  </a:moveTo>
                  <a:cubicBezTo>
                    <a:pt x="411" y="1"/>
                    <a:pt x="159" y="108"/>
                    <a:pt x="0" y="258"/>
                  </a:cubicBezTo>
                  <a:cubicBezTo>
                    <a:pt x="4" y="427"/>
                    <a:pt x="54" y="546"/>
                    <a:pt x="100" y="644"/>
                  </a:cubicBezTo>
                  <a:cubicBezTo>
                    <a:pt x="215" y="868"/>
                    <a:pt x="352" y="1010"/>
                    <a:pt x="491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2" y="827"/>
                    <a:pt x="541" y="678"/>
                    <a:pt x="547" y="528"/>
                  </a:cubicBezTo>
                  <a:cubicBezTo>
                    <a:pt x="552" y="421"/>
                    <a:pt x="747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0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7"/>
                  </a:cubicBezTo>
                  <a:cubicBezTo>
                    <a:pt x="4822" y="2416"/>
                    <a:pt x="4838" y="2420"/>
                    <a:pt x="4856" y="2420"/>
                  </a:cubicBezTo>
                  <a:cubicBezTo>
                    <a:pt x="4918" y="2420"/>
                    <a:pt x="5005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8" name="Google Shape;10138;p49">
              <a:extLst>
                <a:ext uri="{FF2B5EF4-FFF2-40B4-BE49-F238E27FC236}">
                  <a16:creationId xmlns:a16="http://schemas.microsoft.com/office/drawing/2014/main" id="{E11C7544-EB92-9F97-B394-722B66705440}"/>
                </a:ext>
              </a:extLst>
            </p:cNvPr>
            <p:cNvSpPr/>
            <p:nvPr/>
          </p:nvSpPr>
          <p:spPr>
            <a:xfrm>
              <a:off x="2302425" y="2933325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69" y="0"/>
                  </a:moveTo>
                  <a:cubicBezTo>
                    <a:pt x="614" y="0"/>
                    <a:pt x="364" y="152"/>
                    <a:pt x="213" y="423"/>
                  </a:cubicBezTo>
                  <a:cubicBezTo>
                    <a:pt x="1" y="807"/>
                    <a:pt x="50" y="1163"/>
                    <a:pt x="396" y="1355"/>
                  </a:cubicBezTo>
                  <a:cubicBezTo>
                    <a:pt x="513" y="1420"/>
                    <a:pt x="641" y="1452"/>
                    <a:pt x="768" y="1452"/>
                  </a:cubicBezTo>
                  <a:cubicBezTo>
                    <a:pt x="1022" y="1452"/>
                    <a:pt x="1271" y="1324"/>
                    <a:pt x="1414" y="1069"/>
                  </a:cubicBezTo>
                  <a:cubicBezTo>
                    <a:pt x="1627" y="683"/>
                    <a:pt x="1537" y="278"/>
                    <a:pt x="1189" y="85"/>
                  </a:cubicBezTo>
                  <a:cubicBezTo>
                    <a:pt x="1086" y="27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9" name="Google Shape;10139;p49">
              <a:extLst>
                <a:ext uri="{FF2B5EF4-FFF2-40B4-BE49-F238E27FC236}">
                  <a16:creationId xmlns:a16="http://schemas.microsoft.com/office/drawing/2014/main" id="{02EF28E0-B5C0-BE3B-87D1-7F9293EAA114}"/>
                </a:ext>
              </a:extLst>
            </p:cNvPr>
            <p:cNvSpPr/>
            <p:nvPr/>
          </p:nvSpPr>
          <p:spPr>
            <a:xfrm>
              <a:off x="2198800" y="288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3" y="21"/>
                    <a:pt x="394" y="90"/>
                  </a:cubicBezTo>
                  <a:cubicBezTo>
                    <a:pt x="312" y="126"/>
                    <a:pt x="219" y="194"/>
                    <a:pt x="143" y="287"/>
                  </a:cubicBezTo>
                  <a:cubicBezTo>
                    <a:pt x="70" y="385"/>
                    <a:pt x="24" y="510"/>
                    <a:pt x="16" y="613"/>
                  </a:cubicBezTo>
                  <a:cubicBezTo>
                    <a:pt x="0" y="830"/>
                    <a:pt x="64" y="967"/>
                    <a:pt x="118" y="1080"/>
                  </a:cubicBezTo>
                  <a:cubicBezTo>
                    <a:pt x="233" y="1305"/>
                    <a:pt x="372" y="1448"/>
                    <a:pt x="509" y="1585"/>
                  </a:cubicBezTo>
                  <a:cubicBezTo>
                    <a:pt x="790" y="1854"/>
                    <a:pt x="1090" y="2057"/>
                    <a:pt x="1396" y="2239"/>
                  </a:cubicBezTo>
                  <a:cubicBezTo>
                    <a:pt x="1409" y="2247"/>
                    <a:pt x="1425" y="2251"/>
                    <a:pt x="1441" y="2251"/>
                  </a:cubicBezTo>
                  <a:cubicBezTo>
                    <a:pt x="1533" y="2251"/>
                    <a:pt x="1663" y="2138"/>
                    <a:pt x="1756" y="1967"/>
                  </a:cubicBezTo>
                  <a:cubicBezTo>
                    <a:pt x="1865" y="1768"/>
                    <a:pt x="1893" y="1569"/>
                    <a:pt x="1817" y="1526"/>
                  </a:cubicBezTo>
                  <a:cubicBezTo>
                    <a:pt x="1547" y="1367"/>
                    <a:pt x="1291" y="1188"/>
                    <a:pt x="1086" y="991"/>
                  </a:cubicBezTo>
                  <a:cubicBezTo>
                    <a:pt x="1034" y="943"/>
                    <a:pt x="986" y="890"/>
                    <a:pt x="945" y="840"/>
                  </a:cubicBezTo>
                  <a:lnTo>
                    <a:pt x="945" y="840"/>
                  </a:lnTo>
                  <a:cubicBezTo>
                    <a:pt x="965" y="844"/>
                    <a:pt x="978" y="842"/>
                    <a:pt x="998" y="846"/>
                  </a:cubicBezTo>
                  <a:cubicBezTo>
                    <a:pt x="1130" y="868"/>
                    <a:pt x="1273" y="907"/>
                    <a:pt x="1416" y="957"/>
                  </a:cubicBezTo>
                  <a:cubicBezTo>
                    <a:pt x="1706" y="1063"/>
                    <a:pt x="2014" y="1194"/>
                    <a:pt x="2307" y="1327"/>
                  </a:cubicBezTo>
                  <a:cubicBezTo>
                    <a:pt x="3489" y="1878"/>
                    <a:pt x="3756" y="2084"/>
                    <a:pt x="4829" y="2844"/>
                  </a:cubicBezTo>
                  <a:cubicBezTo>
                    <a:pt x="4842" y="2853"/>
                    <a:pt x="4858" y="2858"/>
                    <a:pt x="4877" y="2858"/>
                  </a:cubicBezTo>
                  <a:cubicBezTo>
                    <a:pt x="4962" y="2858"/>
                    <a:pt x="5096" y="2760"/>
                    <a:pt x="5209" y="2609"/>
                  </a:cubicBezTo>
                  <a:cubicBezTo>
                    <a:pt x="5346" y="2426"/>
                    <a:pt x="5390" y="2228"/>
                    <a:pt x="5311" y="2172"/>
                  </a:cubicBezTo>
                  <a:lnTo>
                    <a:pt x="5313" y="2172"/>
                  </a:lnTo>
                  <a:cubicBezTo>
                    <a:pt x="4195" y="1383"/>
                    <a:pt x="3903" y="1158"/>
                    <a:pt x="2654" y="575"/>
                  </a:cubicBezTo>
                  <a:cubicBezTo>
                    <a:pt x="2336" y="432"/>
                    <a:pt x="2028" y="301"/>
                    <a:pt x="1688" y="176"/>
                  </a:cubicBezTo>
                  <a:cubicBezTo>
                    <a:pt x="1513" y="116"/>
                    <a:pt x="1332" y="62"/>
                    <a:pt x="1134" y="29"/>
                  </a:cubicBezTo>
                  <a:cubicBezTo>
                    <a:pt x="1034" y="18"/>
                    <a:pt x="935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0" name="Google Shape;10140;p49">
              <a:extLst>
                <a:ext uri="{FF2B5EF4-FFF2-40B4-BE49-F238E27FC236}">
                  <a16:creationId xmlns:a16="http://schemas.microsoft.com/office/drawing/2014/main" id="{BC72A113-A6FC-BEF3-4FFD-48FC3B5225EF}"/>
                </a:ext>
              </a:extLst>
            </p:cNvPr>
            <p:cNvSpPr/>
            <p:nvPr/>
          </p:nvSpPr>
          <p:spPr>
            <a:xfrm>
              <a:off x="2199250" y="29007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0" y="0"/>
                  </a:moveTo>
                  <a:cubicBezTo>
                    <a:pt x="412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1"/>
                  </a:cubicBezTo>
                  <a:cubicBezTo>
                    <a:pt x="215" y="868"/>
                    <a:pt x="354" y="1009"/>
                    <a:pt x="491" y="1146"/>
                  </a:cubicBezTo>
                  <a:cubicBezTo>
                    <a:pt x="772" y="1415"/>
                    <a:pt x="1072" y="1618"/>
                    <a:pt x="1378" y="1800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2" y="1812"/>
                    <a:pt x="1558" y="1761"/>
                    <a:pt x="1630" y="1681"/>
                  </a:cubicBezTo>
                  <a:cubicBezTo>
                    <a:pt x="451" y="824"/>
                    <a:pt x="541" y="677"/>
                    <a:pt x="547" y="528"/>
                  </a:cubicBezTo>
                  <a:cubicBezTo>
                    <a:pt x="552" y="420"/>
                    <a:pt x="748" y="404"/>
                    <a:pt x="874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8" y="403"/>
                  </a:cubicBezTo>
                  <a:lnTo>
                    <a:pt x="928" y="403"/>
                  </a:lnTo>
                  <a:cubicBezTo>
                    <a:pt x="947" y="405"/>
                    <a:pt x="961" y="403"/>
                    <a:pt x="980" y="407"/>
                  </a:cubicBezTo>
                  <a:cubicBezTo>
                    <a:pt x="1112" y="429"/>
                    <a:pt x="1255" y="468"/>
                    <a:pt x="1398" y="518"/>
                  </a:cubicBezTo>
                  <a:cubicBezTo>
                    <a:pt x="1688" y="626"/>
                    <a:pt x="1996" y="755"/>
                    <a:pt x="2289" y="888"/>
                  </a:cubicBezTo>
                  <a:cubicBezTo>
                    <a:pt x="3471" y="1439"/>
                    <a:pt x="3740" y="1645"/>
                    <a:pt x="4811" y="2405"/>
                  </a:cubicBezTo>
                  <a:cubicBezTo>
                    <a:pt x="4825" y="2414"/>
                    <a:pt x="4841" y="2419"/>
                    <a:pt x="4859" y="2419"/>
                  </a:cubicBezTo>
                  <a:cubicBezTo>
                    <a:pt x="4920" y="2419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6" y="111"/>
                  </a:cubicBezTo>
                  <a:cubicBezTo>
                    <a:pt x="1174" y="33"/>
                    <a:pt x="952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1" name="Google Shape;10141;p49">
              <a:extLst>
                <a:ext uri="{FF2B5EF4-FFF2-40B4-BE49-F238E27FC236}">
                  <a16:creationId xmlns:a16="http://schemas.microsoft.com/office/drawing/2014/main" id="{F293ED0C-AE62-1486-39CE-10BB93179EEC}"/>
                </a:ext>
              </a:extLst>
            </p:cNvPr>
            <p:cNvSpPr/>
            <p:nvPr/>
          </p:nvSpPr>
          <p:spPr>
            <a:xfrm>
              <a:off x="2252675" y="3022800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70" y="0"/>
                  </a:moveTo>
                  <a:cubicBezTo>
                    <a:pt x="614" y="0"/>
                    <a:pt x="364" y="153"/>
                    <a:pt x="213" y="423"/>
                  </a:cubicBezTo>
                  <a:cubicBezTo>
                    <a:pt x="0" y="808"/>
                    <a:pt x="50" y="1162"/>
                    <a:pt x="396" y="1355"/>
                  </a:cubicBezTo>
                  <a:cubicBezTo>
                    <a:pt x="513" y="1420"/>
                    <a:pt x="642" y="1452"/>
                    <a:pt x="769" y="1452"/>
                  </a:cubicBezTo>
                  <a:cubicBezTo>
                    <a:pt x="1022" y="1452"/>
                    <a:pt x="1271" y="1325"/>
                    <a:pt x="1414" y="1069"/>
                  </a:cubicBezTo>
                  <a:cubicBezTo>
                    <a:pt x="1627" y="685"/>
                    <a:pt x="1537" y="277"/>
                    <a:pt x="1189" y="85"/>
                  </a:cubicBezTo>
                  <a:cubicBezTo>
                    <a:pt x="1087" y="27"/>
                    <a:pt x="978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2" name="Google Shape;10142;p49">
              <a:extLst>
                <a:ext uri="{FF2B5EF4-FFF2-40B4-BE49-F238E27FC236}">
                  <a16:creationId xmlns:a16="http://schemas.microsoft.com/office/drawing/2014/main" id="{39C4A5FF-A78A-2E47-A22A-27E00A25EEE4}"/>
                </a:ext>
              </a:extLst>
            </p:cNvPr>
            <p:cNvSpPr/>
            <p:nvPr/>
          </p:nvSpPr>
          <p:spPr>
            <a:xfrm>
              <a:off x="2149100" y="2979250"/>
              <a:ext cx="134750" cy="71475"/>
            </a:xfrm>
            <a:custGeom>
              <a:avLst/>
              <a:gdLst/>
              <a:ahLst/>
              <a:cxnLst/>
              <a:rect l="l" t="t" r="r" b="b"/>
              <a:pathLst>
                <a:path w="5390" h="2859" extrusionOk="0">
                  <a:moveTo>
                    <a:pt x="819" y="0"/>
                  </a:moveTo>
                  <a:cubicBezTo>
                    <a:pt x="698" y="0"/>
                    <a:pt x="561" y="20"/>
                    <a:pt x="392" y="89"/>
                  </a:cubicBezTo>
                  <a:cubicBezTo>
                    <a:pt x="310" y="125"/>
                    <a:pt x="217" y="192"/>
                    <a:pt x="141" y="286"/>
                  </a:cubicBezTo>
                  <a:cubicBezTo>
                    <a:pt x="70" y="383"/>
                    <a:pt x="22" y="510"/>
                    <a:pt x="16" y="614"/>
                  </a:cubicBezTo>
                  <a:cubicBezTo>
                    <a:pt x="0" y="831"/>
                    <a:pt x="62" y="968"/>
                    <a:pt x="115" y="1081"/>
                  </a:cubicBezTo>
                  <a:cubicBezTo>
                    <a:pt x="231" y="1306"/>
                    <a:pt x="370" y="1447"/>
                    <a:pt x="509" y="1586"/>
                  </a:cubicBezTo>
                  <a:cubicBezTo>
                    <a:pt x="787" y="1854"/>
                    <a:pt x="1088" y="2055"/>
                    <a:pt x="1396" y="2238"/>
                  </a:cubicBezTo>
                  <a:cubicBezTo>
                    <a:pt x="1409" y="2246"/>
                    <a:pt x="1425" y="2250"/>
                    <a:pt x="1442" y="2250"/>
                  </a:cubicBezTo>
                  <a:cubicBezTo>
                    <a:pt x="1532" y="2250"/>
                    <a:pt x="1661" y="2137"/>
                    <a:pt x="1754" y="1968"/>
                  </a:cubicBezTo>
                  <a:cubicBezTo>
                    <a:pt x="1865" y="1767"/>
                    <a:pt x="1891" y="1570"/>
                    <a:pt x="1815" y="1526"/>
                  </a:cubicBezTo>
                  <a:cubicBezTo>
                    <a:pt x="1547" y="1365"/>
                    <a:pt x="1288" y="1188"/>
                    <a:pt x="1084" y="992"/>
                  </a:cubicBezTo>
                  <a:cubicBezTo>
                    <a:pt x="1032" y="942"/>
                    <a:pt x="984" y="890"/>
                    <a:pt x="944" y="840"/>
                  </a:cubicBezTo>
                  <a:lnTo>
                    <a:pt x="944" y="840"/>
                  </a:lnTo>
                  <a:cubicBezTo>
                    <a:pt x="962" y="842"/>
                    <a:pt x="978" y="842"/>
                    <a:pt x="998" y="846"/>
                  </a:cubicBezTo>
                  <a:cubicBezTo>
                    <a:pt x="1129" y="866"/>
                    <a:pt x="1271" y="908"/>
                    <a:pt x="1414" y="958"/>
                  </a:cubicBezTo>
                  <a:cubicBezTo>
                    <a:pt x="1704" y="1063"/>
                    <a:pt x="2012" y="1194"/>
                    <a:pt x="2306" y="1328"/>
                  </a:cubicBezTo>
                  <a:cubicBezTo>
                    <a:pt x="3487" y="1878"/>
                    <a:pt x="3756" y="2085"/>
                    <a:pt x="4827" y="2845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0" y="2858"/>
                    <a:pt x="5094" y="2759"/>
                    <a:pt x="5207" y="2608"/>
                  </a:cubicBezTo>
                  <a:cubicBezTo>
                    <a:pt x="5344" y="2427"/>
                    <a:pt x="5390" y="2228"/>
                    <a:pt x="5310" y="2173"/>
                  </a:cubicBezTo>
                  <a:cubicBezTo>
                    <a:pt x="4193" y="1381"/>
                    <a:pt x="3901" y="1159"/>
                    <a:pt x="2652" y="576"/>
                  </a:cubicBezTo>
                  <a:cubicBezTo>
                    <a:pt x="2334" y="433"/>
                    <a:pt x="2026" y="300"/>
                    <a:pt x="1686" y="176"/>
                  </a:cubicBezTo>
                  <a:cubicBezTo>
                    <a:pt x="1511" y="115"/>
                    <a:pt x="1332" y="63"/>
                    <a:pt x="1131" y="29"/>
                  </a:cubicBezTo>
                  <a:cubicBezTo>
                    <a:pt x="1032" y="18"/>
                    <a:pt x="933" y="0"/>
                    <a:pt x="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3" name="Google Shape;10143;p49">
              <a:extLst>
                <a:ext uri="{FF2B5EF4-FFF2-40B4-BE49-F238E27FC236}">
                  <a16:creationId xmlns:a16="http://schemas.microsoft.com/office/drawing/2014/main" id="{97BFBBC8-A453-3DE2-58EC-5A32C7C06C4E}"/>
                </a:ext>
              </a:extLst>
            </p:cNvPr>
            <p:cNvSpPr/>
            <p:nvPr/>
          </p:nvSpPr>
          <p:spPr>
            <a:xfrm>
              <a:off x="2149500" y="29902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929" y="403"/>
                  </a:moveTo>
                  <a:cubicBezTo>
                    <a:pt x="930" y="403"/>
                    <a:pt x="930" y="403"/>
                    <a:pt x="930" y="403"/>
                  </a:cubicBezTo>
                  <a:cubicBezTo>
                    <a:pt x="930" y="403"/>
                    <a:pt x="930" y="403"/>
                    <a:pt x="929" y="403"/>
                  </a:cubicBezTo>
                  <a:close/>
                  <a:moveTo>
                    <a:pt x="763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5"/>
                    <a:pt x="99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3" y="1415"/>
                    <a:pt x="1072" y="1616"/>
                    <a:pt x="1380" y="1799"/>
                  </a:cubicBezTo>
                  <a:cubicBezTo>
                    <a:pt x="1393" y="1807"/>
                    <a:pt x="1408" y="1810"/>
                    <a:pt x="1424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79" y="403"/>
                  </a:cubicBezTo>
                  <a:cubicBezTo>
                    <a:pt x="898" y="403"/>
                    <a:pt x="915" y="403"/>
                    <a:pt x="929" y="403"/>
                  </a:cubicBezTo>
                  <a:lnTo>
                    <a:pt x="929" y="403"/>
                  </a:lnTo>
                  <a:cubicBezTo>
                    <a:pt x="928" y="403"/>
                    <a:pt x="928" y="403"/>
                    <a:pt x="928" y="401"/>
                  </a:cubicBezTo>
                  <a:lnTo>
                    <a:pt x="928" y="401"/>
                  </a:lnTo>
                  <a:cubicBezTo>
                    <a:pt x="946" y="403"/>
                    <a:pt x="962" y="403"/>
                    <a:pt x="982" y="407"/>
                  </a:cubicBezTo>
                  <a:cubicBezTo>
                    <a:pt x="1113" y="429"/>
                    <a:pt x="1255" y="469"/>
                    <a:pt x="1398" y="519"/>
                  </a:cubicBezTo>
                  <a:cubicBezTo>
                    <a:pt x="1688" y="624"/>
                    <a:pt x="1996" y="755"/>
                    <a:pt x="2290" y="889"/>
                  </a:cubicBezTo>
                  <a:cubicBezTo>
                    <a:pt x="3471" y="1439"/>
                    <a:pt x="3740" y="1646"/>
                    <a:pt x="4811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0" y="2420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8" y="109"/>
                  </a:cubicBezTo>
                  <a:cubicBezTo>
                    <a:pt x="1176" y="33"/>
                    <a:pt x="955" y="0"/>
                    <a:pt x="7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4" name="Google Shape;10144;p49">
              <a:extLst>
                <a:ext uri="{FF2B5EF4-FFF2-40B4-BE49-F238E27FC236}">
                  <a16:creationId xmlns:a16="http://schemas.microsoft.com/office/drawing/2014/main" id="{AB526A77-7837-CB51-508F-EF0CC642BECE}"/>
                </a:ext>
              </a:extLst>
            </p:cNvPr>
            <p:cNvSpPr/>
            <p:nvPr/>
          </p:nvSpPr>
          <p:spPr>
            <a:xfrm>
              <a:off x="2202925" y="3112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4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2" y="1452"/>
                    <a:pt x="769" y="1452"/>
                  </a:cubicBezTo>
                  <a:cubicBezTo>
                    <a:pt x="1021" y="1452"/>
                    <a:pt x="1271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5" name="Google Shape;10145;p49">
              <a:extLst>
                <a:ext uri="{FF2B5EF4-FFF2-40B4-BE49-F238E27FC236}">
                  <a16:creationId xmlns:a16="http://schemas.microsoft.com/office/drawing/2014/main" id="{F7EEEE12-07B7-6DE3-2745-CE7A2A559822}"/>
                </a:ext>
              </a:extLst>
            </p:cNvPr>
            <p:cNvSpPr/>
            <p:nvPr/>
          </p:nvSpPr>
          <p:spPr>
            <a:xfrm>
              <a:off x="2099350" y="3068750"/>
              <a:ext cx="134750" cy="71450"/>
            </a:xfrm>
            <a:custGeom>
              <a:avLst/>
              <a:gdLst/>
              <a:ahLst/>
              <a:cxnLst/>
              <a:rect l="l" t="t" r="r" b="b"/>
              <a:pathLst>
                <a:path w="5390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2" y="125"/>
                    <a:pt x="217" y="193"/>
                    <a:pt x="143" y="286"/>
                  </a:cubicBezTo>
                  <a:cubicBezTo>
                    <a:pt x="70" y="384"/>
                    <a:pt x="22" y="509"/>
                    <a:pt x="16" y="614"/>
                  </a:cubicBezTo>
                  <a:cubicBezTo>
                    <a:pt x="0" y="829"/>
                    <a:pt x="64" y="968"/>
                    <a:pt x="115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89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5" y="1525"/>
                  </a:cubicBezTo>
                  <a:cubicBezTo>
                    <a:pt x="1547" y="1366"/>
                    <a:pt x="1288" y="1187"/>
                    <a:pt x="1084" y="990"/>
                  </a:cubicBezTo>
                  <a:cubicBezTo>
                    <a:pt x="1034" y="943"/>
                    <a:pt x="984" y="891"/>
                    <a:pt x="944" y="841"/>
                  </a:cubicBezTo>
                  <a:lnTo>
                    <a:pt x="944" y="841"/>
                  </a:lnTo>
                  <a:cubicBezTo>
                    <a:pt x="962" y="843"/>
                    <a:pt x="978" y="841"/>
                    <a:pt x="998" y="845"/>
                  </a:cubicBezTo>
                  <a:cubicBezTo>
                    <a:pt x="1129" y="867"/>
                    <a:pt x="1272" y="909"/>
                    <a:pt x="1414" y="956"/>
                  </a:cubicBezTo>
                  <a:cubicBezTo>
                    <a:pt x="1704" y="1064"/>
                    <a:pt x="2012" y="1195"/>
                    <a:pt x="2306" y="1326"/>
                  </a:cubicBezTo>
                  <a:cubicBezTo>
                    <a:pt x="3489" y="1877"/>
                    <a:pt x="3756" y="2084"/>
                    <a:pt x="4827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4" y="2759"/>
                    <a:pt x="5209" y="2609"/>
                  </a:cubicBezTo>
                  <a:cubicBezTo>
                    <a:pt x="5346" y="2426"/>
                    <a:pt x="5390" y="2229"/>
                    <a:pt x="5310" y="2171"/>
                  </a:cubicBezTo>
                  <a:cubicBezTo>
                    <a:pt x="4193" y="1382"/>
                    <a:pt x="3903" y="1159"/>
                    <a:pt x="2652" y="577"/>
                  </a:cubicBezTo>
                  <a:cubicBezTo>
                    <a:pt x="2336" y="434"/>
                    <a:pt x="2026" y="300"/>
                    <a:pt x="1686" y="175"/>
                  </a:cubicBezTo>
                  <a:cubicBezTo>
                    <a:pt x="1513" y="115"/>
                    <a:pt x="1332" y="62"/>
                    <a:pt x="1131" y="30"/>
                  </a:cubicBezTo>
                  <a:cubicBezTo>
                    <a:pt x="1033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6" name="Google Shape;10146;p49">
              <a:extLst>
                <a:ext uri="{FF2B5EF4-FFF2-40B4-BE49-F238E27FC236}">
                  <a16:creationId xmlns:a16="http://schemas.microsoft.com/office/drawing/2014/main" id="{61B481A6-C2F6-2B85-F136-F547D8899476}"/>
                </a:ext>
              </a:extLst>
            </p:cNvPr>
            <p:cNvSpPr/>
            <p:nvPr/>
          </p:nvSpPr>
          <p:spPr>
            <a:xfrm>
              <a:off x="2099725" y="3079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2" y="1"/>
                  </a:moveTo>
                  <a:cubicBezTo>
                    <a:pt x="414" y="1"/>
                    <a:pt x="161" y="108"/>
                    <a:pt x="1" y="258"/>
                  </a:cubicBezTo>
                  <a:cubicBezTo>
                    <a:pt x="5" y="427"/>
                    <a:pt x="55" y="544"/>
                    <a:pt x="102" y="644"/>
                  </a:cubicBezTo>
                  <a:cubicBezTo>
                    <a:pt x="218" y="868"/>
                    <a:pt x="355" y="1010"/>
                    <a:pt x="494" y="1149"/>
                  </a:cubicBezTo>
                  <a:cubicBezTo>
                    <a:pt x="774" y="1415"/>
                    <a:pt x="1075" y="1618"/>
                    <a:pt x="1381" y="1801"/>
                  </a:cubicBezTo>
                  <a:cubicBezTo>
                    <a:pt x="1394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2"/>
                  </a:cubicBezTo>
                  <a:cubicBezTo>
                    <a:pt x="452" y="827"/>
                    <a:pt x="542" y="677"/>
                    <a:pt x="550" y="528"/>
                  </a:cubicBezTo>
                  <a:cubicBezTo>
                    <a:pt x="553" y="421"/>
                    <a:pt x="749" y="404"/>
                    <a:pt x="876" y="404"/>
                  </a:cubicBezTo>
                  <a:cubicBezTo>
                    <a:pt x="897" y="404"/>
                    <a:pt x="915" y="405"/>
                    <a:pt x="931" y="405"/>
                  </a:cubicBezTo>
                  <a:cubicBezTo>
                    <a:pt x="931" y="405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7" y="405"/>
                    <a:pt x="963" y="403"/>
                    <a:pt x="983" y="407"/>
                  </a:cubicBezTo>
                  <a:cubicBezTo>
                    <a:pt x="1114" y="429"/>
                    <a:pt x="1257" y="471"/>
                    <a:pt x="1399" y="518"/>
                  </a:cubicBezTo>
                  <a:cubicBezTo>
                    <a:pt x="1689" y="626"/>
                    <a:pt x="1997" y="757"/>
                    <a:pt x="2291" y="888"/>
                  </a:cubicBezTo>
                  <a:cubicBezTo>
                    <a:pt x="3474" y="1439"/>
                    <a:pt x="3741" y="1646"/>
                    <a:pt x="4812" y="2405"/>
                  </a:cubicBezTo>
                  <a:cubicBezTo>
                    <a:pt x="4825" y="2415"/>
                    <a:pt x="4842" y="2419"/>
                    <a:pt x="4860" y="2419"/>
                  </a:cubicBezTo>
                  <a:cubicBezTo>
                    <a:pt x="4921" y="2419"/>
                    <a:pt x="5007" y="2368"/>
                    <a:pt x="5093" y="2284"/>
                  </a:cubicBezTo>
                  <a:cubicBezTo>
                    <a:pt x="3474" y="936"/>
                    <a:pt x="2385" y="403"/>
                    <a:pt x="1428" y="111"/>
                  </a:cubicBezTo>
                  <a:cubicBezTo>
                    <a:pt x="1177" y="34"/>
                    <a:pt x="955" y="1"/>
                    <a:pt x="7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7" name="Google Shape;10147;p49">
              <a:extLst>
                <a:ext uri="{FF2B5EF4-FFF2-40B4-BE49-F238E27FC236}">
                  <a16:creationId xmlns:a16="http://schemas.microsoft.com/office/drawing/2014/main" id="{D5665C53-8BDF-0D3E-C87A-B7EE01A12C01}"/>
                </a:ext>
              </a:extLst>
            </p:cNvPr>
            <p:cNvSpPr/>
            <p:nvPr/>
          </p:nvSpPr>
          <p:spPr>
            <a:xfrm>
              <a:off x="2153175" y="3201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1"/>
                  </a:moveTo>
                  <a:cubicBezTo>
                    <a:pt x="614" y="1"/>
                    <a:pt x="366" y="153"/>
                    <a:pt x="215" y="424"/>
                  </a:cubicBezTo>
                  <a:cubicBezTo>
                    <a:pt x="0" y="808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2" y="1325"/>
                    <a:pt x="1414" y="1068"/>
                  </a:cubicBezTo>
                  <a:cubicBezTo>
                    <a:pt x="1628" y="684"/>
                    <a:pt x="1537" y="279"/>
                    <a:pt x="1191" y="86"/>
                  </a:cubicBezTo>
                  <a:cubicBezTo>
                    <a:pt x="1087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8" name="Google Shape;10148;p49">
              <a:extLst>
                <a:ext uri="{FF2B5EF4-FFF2-40B4-BE49-F238E27FC236}">
                  <a16:creationId xmlns:a16="http://schemas.microsoft.com/office/drawing/2014/main" id="{8591EE30-B829-3F34-3781-7764F7560926}"/>
                </a:ext>
              </a:extLst>
            </p:cNvPr>
            <p:cNvSpPr/>
            <p:nvPr/>
          </p:nvSpPr>
          <p:spPr>
            <a:xfrm>
              <a:off x="2049575" y="315827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4" y="0"/>
                  </a:moveTo>
                  <a:cubicBezTo>
                    <a:pt x="702" y="0"/>
                    <a:pt x="564" y="20"/>
                    <a:pt x="393" y="89"/>
                  </a:cubicBezTo>
                  <a:cubicBezTo>
                    <a:pt x="313" y="125"/>
                    <a:pt x="220" y="193"/>
                    <a:pt x="144" y="286"/>
                  </a:cubicBezTo>
                  <a:cubicBezTo>
                    <a:pt x="70" y="383"/>
                    <a:pt x="23" y="509"/>
                    <a:pt x="17" y="612"/>
                  </a:cubicBezTo>
                  <a:cubicBezTo>
                    <a:pt x="1" y="829"/>
                    <a:pt x="65" y="966"/>
                    <a:pt x="118" y="1079"/>
                  </a:cubicBezTo>
                  <a:cubicBezTo>
                    <a:pt x="234" y="1306"/>
                    <a:pt x="371" y="1447"/>
                    <a:pt x="510" y="1584"/>
                  </a:cubicBezTo>
                  <a:cubicBezTo>
                    <a:pt x="790" y="1853"/>
                    <a:pt x="1090" y="2056"/>
                    <a:pt x="1397" y="2238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6"/>
                    <a:pt x="1756" y="1966"/>
                  </a:cubicBezTo>
                  <a:cubicBezTo>
                    <a:pt x="1866" y="1767"/>
                    <a:pt x="1894" y="1568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2"/>
                    <a:pt x="985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6"/>
                    <a:pt x="1414" y="956"/>
                  </a:cubicBezTo>
                  <a:cubicBezTo>
                    <a:pt x="1705" y="1061"/>
                    <a:pt x="2013" y="1193"/>
                    <a:pt x="2307" y="1326"/>
                  </a:cubicBezTo>
                  <a:cubicBezTo>
                    <a:pt x="3490" y="1877"/>
                    <a:pt x="3756" y="2083"/>
                    <a:pt x="4828" y="2843"/>
                  </a:cubicBezTo>
                  <a:cubicBezTo>
                    <a:pt x="4841" y="2852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8"/>
                  </a:cubicBezTo>
                  <a:cubicBezTo>
                    <a:pt x="5347" y="2425"/>
                    <a:pt x="5391" y="2227"/>
                    <a:pt x="5311" y="2171"/>
                  </a:cubicBezTo>
                  <a:cubicBezTo>
                    <a:pt x="4196" y="1382"/>
                    <a:pt x="3904" y="1157"/>
                    <a:pt x="2653" y="574"/>
                  </a:cubicBezTo>
                  <a:cubicBezTo>
                    <a:pt x="2337" y="431"/>
                    <a:pt x="2029" y="298"/>
                    <a:pt x="1689" y="175"/>
                  </a:cubicBezTo>
                  <a:cubicBezTo>
                    <a:pt x="1514" y="115"/>
                    <a:pt x="1333" y="61"/>
                    <a:pt x="1132" y="28"/>
                  </a:cubicBezTo>
                  <a:cubicBezTo>
                    <a:pt x="1035" y="17"/>
                    <a:pt x="936" y="0"/>
                    <a:pt x="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9" name="Google Shape;10149;p49">
              <a:extLst>
                <a:ext uri="{FF2B5EF4-FFF2-40B4-BE49-F238E27FC236}">
                  <a16:creationId xmlns:a16="http://schemas.microsoft.com/office/drawing/2014/main" id="{3DC64D94-8902-C9AE-2F98-6D9861B2871B}"/>
                </a:ext>
              </a:extLst>
            </p:cNvPr>
            <p:cNvSpPr/>
            <p:nvPr/>
          </p:nvSpPr>
          <p:spPr>
            <a:xfrm>
              <a:off x="2050025" y="3169225"/>
              <a:ext cx="127325" cy="60475"/>
            </a:xfrm>
            <a:custGeom>
              <a:avLst/>
              <a:gdLst/>
              <a:ahLst/>
              <a:cxnLst/>
              <a:rect l="l" t="t" r="r" b="b"/>
              <a:pathLst>
                <a:path w="5093" h="2419" extrusionOk="0">
                  <a:moveTo>
                    <a:pt x="760" y="0"/>
                  </a:moveTo>
                  <a:cubicBezTo>
                    <a:pt x="412" y="0"/>
                    <a:pt x="159" y="108"/>
                    <a:pt x="1" y="258"/>
                  </a:cubicBezTo>
                  <a:cubicBezTo>
                    <a:pt x="5" y="425"/>
                    <a:pt x="54" y="544"/>
                    <a:pt x="100" y="641"/>
                  </a:cubicBezTo>
                  <a:cubicBezTo>
                    <a:pt x="216" y="866"/>
                    <a:pt x="353" y="1009"/>
                    <a:pt x="492" y="1146"/>
                  </a:cubicBezTo>
                  <a:cubicBezTo>
                    <a:pt x="772" y="1415"/>
                    <a:pt x="1072" y="1616"/>
                    <a:pt x="1379" y="1798"/>
                  </a:cubicBezTo>
                  <a:cubicBezTo>
                    <a:pt x="1392" y="1806"/>
                    <a:pt x="1407" y="1810"/>
                    <a:pt x="1423" y="1810"/>
                  </a:cubicBezTo>
                  <a:cubicBezTo>
                    <a:pt x="1482" y="1810"/>
                    <a:pt x="1559" y="1760"/>
                    <a:pt x="1629" y="1679"/>
                  </a:cubicBezTo>
                  <a:cubicBezTo>
                    <a:pt x="452" y="824"/>
                    <a:pt x="542" y="677"/>
                    <a:pt x="548" y="526"/>
                  </a:cubicBezTo>
                  <a:cubicBezTo>
                    <a:pt x="553" y="422"/>
                    <a:pt x="739" y="403"/>
                    <a:pt x="865" y="403"/>
                  </a:cubicBezTo>
                  <a:cubicBezTo>
                    <a:pt x="889" y="403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7" y="405"/>
                    <a:pt x="961" y="403"/>
                    <a:pt x="981" y="407"/>
                  </a:cubicBezTo>
                  <a:cubicBezTo>
                    <a:pt x="1112" y="429"/>
                    <a:pt x="1255" y="468"/>
                    <a:pt x="1396" y="518"/>
                  </a:cubicBezTo>
                  <a:cubicBezTo>
                    <a:pt x="1687" y="623"/>
                    <a:pt x="1995" y="755"/>
                    <a:pt x="2289" y="888"/>
                  </a:cubicBezTo>
                  <a:cubicBezTo>
                    <a:pt x="3472" y="1439"/>
                    <a:pt x="3738" y="1645"/>
                    <a:pt x="4810" y="2405"/>
                  </a:cubicBezTo>
                  <a:cubicBezTo>
                    <a:pt x="4823" y="2414"/>
                    <a:pt x="4840" y="2419"/>
                    <a:pt x="4858" y="2419"/>
                  </a:cubicBezTo>
                  <a:cubicBezTo>
                    <a:pt x="4920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4" y="936"/>
                    <a:pt x="2385" y="403"/>
                    <a:pt x="1426" y="111"/>
                  </a:cubicBezTo>
                  <a:cubicBezTo>
                    <a:pt x="1175" y="33"/>
                    <a:pt x="953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0" name="Google Shape;10150;p49">
              <a:extLst>
                <a:ext uri="{FF2B5EF4-FFF2-40B4-BE49-F238E27FC236}">
                  <a16:creationId xmlns:a16="http://schemas.microsoft.com/office/drawing/2014/main" id="{F40035D8-84B3-04C8-FC01-7CEBCBAFACC6}"/>
                </a:ext>
              </a:extLst>
            </p:cNvPr>
            <p:cNvSpPr/>
            <p:nvPr/>
          </p:nvSpPr>
          <p:spPr>
            <a:xfrm>
              <a:off x="2103475" y="3291275"/>
              <a:ext cx="40675" cy="36350"/>
            </a:xfrm>
            <a:custGeom>
              <a:avLst/>
              <a:gdLst/>
              <a:ahLst/>
              <a:cxnLst/>
              <a:rect l="l" t="t" r="r" b="b"/>
              <a:pathLst>
                <a:path w="1627" h="1454" extrusionOk="0">
                  <a:moveTo>
                    <a:pt x="869" y="1"/>
                  </a:moveTo>
                  <a:cubicBezTo>
                    <a:pt x="614" y="1"/>
                    <a:pt x="364" y="154"/>
                    <a:pt x="213" y="424"/>
                  </a:cubicBezTo>
                  <a:cubicBezTo>
                    <a:pt x="0" y="809"/>
                    <a:pt x="50" y="1163"/>
                    <a:pt x="396" y="1356"/>
                  </a:cubicBezTo>
                  <a:cubicBezTo>
                    <a:pt x="512" y="1421"/>
                    <a:pt x="641" y="1453"/>
                    <a:pt x="769" y="1453"/>
                  </a:cubicBezTo>
                  <a:cubicBezTo>
                    <a:pt x="1022" y="1453"/>
                    <a:pt x="1271" y="1326"/>
                    <a:pt x="1414" y="1070"/>
                  </a:cubicBezTo>
                  <a:lnTo>
                    <a:pt x="1412" y="1070"/>
                  </a:lnTo>
                  <a:cubicBezTo>
                    <a:pt x="1626" y="684"/>
                    <a:pt x="1537" y="278"/>
                    <a:pt x="1189" y="86"/>
                  </a:cubicBezTo>
                  <a:cubicBezTo>
                    <a:pt x="1086" y="28"/>
                    <a:pt x="977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1" name="Google Shape;10151;p49">
              <a:extLst>
                <a:ext uri="{FF2B5EF4-FFF2-40B4-BE49-F238E27FC236}">
                  <a16:creationId xmlns:a16="http://schemas.microsoft.com/office/drawing/2014/main" id="{981167E9-64F2-F17D-1D2F-02306E77105F}"/>
                </a:ext>
              </a:extLst>
            </p:cNvPr>
            <p:cNvSpPr/>
            <p:nvPr/>
          </p:nvSpPr>
          <p:spPr>
            <a:xfrm>
              <a:off x="1999825" y="32477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2" y="0"/>
                  </a:moveTo>
                  <a:cubicBezTo>
                    <a:pt x="701" y="0"/>
                    <a:pt x="564" y="20"/>
                    <a:pt x="394" y="89"/>
                  </a:cubicBezTo>
                  <a:cubicBezTo>
                    <a:pt x="313" y="125"/>
                    <a:pt x="219" y="192"/>
                    <a:pt x="144" y="286"/>
                  </a:cubicBezTo>
                  <a:cubicBezTo>
                    <a:pt x="70" y="383"/>
                    <a:pt x="25" y="510"/>
                    <a:pt x="17" y="614"/>
                  </a:cubicBezTo>
                  <a:cubicBezTo>
                    <a:pt x="1" y="828"/>
                    <a:pt x="64" y="968"/>
                    <a:pt x="118" y="1081"/>
                  </a:cubicBezTo>
                  <a:cubicBezTo>
                    <a:pt x="233" y="1306"/>
                    <a:pt x="373" y="1447"/>
                    <a:pt x="510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5" y="2250"/>
                    <a:pt x="1664" y="2137"/>
                    <a:pt x="1756" y="1968"/>
                  </a:cubicBezTo>
                  <a:cubicBezTo>
                    <a:pt x="1866" y="1767"/>
                    <a:pt x="1893" y="1570"/>
                    <a:pt x="1818" y="1524"/>
                  </a:cubicBezTo>
                  <a:cubicBezTo>
                    <a:pt x="1548" y="1365"/>
                    <a:pt x="1291" y="1188"/>
                    <a:pt x="1086" y="992"/>
                  </a:cubicBezTo>
                  <a:cubicBezTo>
                    <a:pt x="1035" y="942"/>
                    <a:pt x="987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2"/>
                    <a:pt x="999" y="844"/>
                  </a:cubicBezTo>
                  <a:cubicBezTo>
                    <a:pt x="1130" y="866"/>
                    <a:pt x="1273" y="908"/>
                    <a:pt x="1416" y="958"/>
                  </a:cubicBezTo>
                  <a:cubicBezTo>
                    <a:pt x="1707" y="1063"/>
                    <a:pt x="2013" y="1194"/>
                    <a:pt x="2307" y="1328"/>
                  </a:cubicBezTo>
                  <a:cubicBezTo>
                    <a:pt x="3490" y="1878"/>
                    <a:pt x="3756" y="2085"/>
                    <a:pt x="4830" y="2842"/>
                  </a:cubicBezTo>
                  <a:cubicBezTo>
                    <a:pt x="4843" y="2852"/>
                    <a:pt x="4859" y="2856"/>
                    <a:pt x="4877" y="2856"/>
                  </a:cubicBezTo>
                  <a:cubicBezTo>
                    <a:pt x="4962" y="2856"/>
                    <a:pt x="5097" y="2758"/>
                    <a:pt x="5210" y="2608"/>
                  </a:cubicBezTo>
                  <a:cubicBezTo>
                    <a:pt x="5347" y="2425"/>
                    <a:pt x="5391" y="2228"/>
                    <a:pt x="5311" y="2170"/>
                  </a:cubicBezTo>
                  <a:lnTo>
                    <a:pt x="5313" y="2170"/>
                  </a:lnTo>
                  <a:cubicBezTo>
                    <a:pt x="4196" y="1381"/>
                    <a:pt x="3903" y="1159"/>
                    <a:pt x="2655" y="576"/>
                  </a:cubicBezTo>
                  <a:cubicBezTo>
                    <a:pt x="2337" y="433"/>
                    <a:pt x="2029" y="300"/>
                    <a:pt x="1689" y="174"/>
                  </a:cubicBezTo>
                  <a:cubicBezTo>
                    <a:pt x="1514" y="115"/>
                    <a:pt x="1333" y="61"/>
                    <a:pt x="1134" y="29"/>
                  </a:cubicBezTo>
                  <a:cubicBezTo>
                    <a:pt x="1035" y="18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2" name="Google Shape;10152;p49">
              <a:extLst>
                <a:ext uri="{FF2B5EF4-FFF2-40B4-BE49-F238E27FC236}">
                  <a16:creationId xmlns:a16="http://schemas.microsoft.com/office/drawing/2014/main" id="{60A74DDD-4006-AA56-2EE2-230A1D5DC029}"/>
                </a:ext>
              </a:extLst>
            </p:cNvPr>
            <p:cNvSpPr/>
            <p:nvPr/>
          </p:nvSpPr>
          <p:spPr>
            <a:xfrm>
              <a:off x="2000275" y="3258675"/>
              <a:ext cx="127325" cy="60525"/>
            </a:xfrm>
            <a:custGeom>
              <a:avLst/>
              <a:gdLst/>
              <a:ahLst/>
              <a:cxnLst/>
              <a:rect l="l" t="t" r="r" b="b"/>
              <a:pathLst>
                <a:path w="5093" h="2421" extrusionOk="0">
                  <a:moveTo>
                    <a:pt x="760" y="1"/>
                  </a:moveTo>
                  <a:cubicBezTo>
                    <a:pt x="413" y="1"/>
                    <a:pt x="161" y="109"/>
                    <a:pt x="1" y="258"/>
                  </a:cubicBezTo>
                  <a:cubicBezTo>
                    <a:pt x="5" y="427"/>
                    <a:pt x="54" y="547"/>
                    <a:pt x="100" y="644"/>
                  </a:cubicBezTo>
                  <a:cubicBezTo>
                    <a:pt x="215" y="869"/>
                    <a:pt x="355" y="1010"/>
                    <a:pt x="492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2" y="1809"/>
                    <a:pt x="1407" y="1812"/>
                    <a:pt x="1424" y="1812"/>
                  </a:cubicBezTo>
                  <a:cubicBezTo>
                    <a:pt x="1483" y="1812"/>
                    <a:pt x="1559" y="1763"/>
                    <a:pt x="1631" y="1682"/>
                  </a:cubicBezTo>
                  <a:cubicBezTo>
                    <a:pt x="452" y="827"/>
                    <a:pt x="541" y="680"/>
                    <a:pt x="547" y="529"/>
                  </a:cubicBezTo>
                  <a:cubicBezTo>
                    <a:pt x="553" y="421"/>
                    <a:pt x="749" y="404"/>
                    <a:pt x="874" y="404"/>
                  </a:cubicBezTo>
                  <a:cubicBezTo>
                    <a:pt x="895" y="404"/>
                    <a:pt x="914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8" y="521"/>
                  </a:cubicBezTo>
                  <a:cubicBezTo>
                    <a:pt x="1687" y="626"/>
                    <a:pt x="1995" y="757"/>
                    <a:pt x="2289" y="891"/>
                  </a:cubicBezTo>
                  <a:cubicBezTo>
                    <a:pt x="3472" y="1441"/>
                    <a:pt x="3738" y="1648"/>
                    <a:pt x="4812" y="2407"/>
                  </a:cubicBezTo>
                  <a:cubicBezTo>
                    <a:pt x="4825" y="2416"/>
                    <a:pt x="4840" y="2421"/>
                    <a:pt x="4858" y="2421"/>
                  </a:cubicBezTo>
                  <a:cubicBezTo>
                    <a:pt x="4919" y="2421"/>
                    <a:pt x="5006" y="2370"/>
                    <a:pt x="5092" y="2286"/>
                  </a:cubicBezTo>
                  <a:cubicBezTo>
                    <a:pt x="3474" y="938"/>
                    <a:pt x="2384" y="405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3" name="Google Shape;10153;p49">
              <a:extLst>
                <a:ext uri="{FF2B5EF4-FFF2-40B4-BE49-F238E27FC236}">
                  <a16:creationId xmlns:a16="http://schemas.microsoft.com/office/drawing/2014/main" id="{FBFB183C-FEA1-2420-9455-6C68299618EF}"/>
                </a:ext>
              </a:extLst>
            </p:cNvPr>
            <p:cNvSpPr/>
            <p:nvPr/>
          </p:nvSpPr>
          <p:spPr>
            <a:xfrm>
              <a:off x="2053700" y="3380800"/>
              <a:ext cx="40700" cy="36325"/>
            </a:xfrm>
            <a:custGeom>
              <a:avLst/>
              <a:gdLst/>
              <a:ahLst/>
              <a:cxnLst/>
              <a:rect l="l" t="t" r="r" b="b"/>
              <a:pathLst>
                <a:path w="1628" h="1453" extrusionOk="0">
                  <a:moveTo>
                    <a:pt x="869" y="0"/>
                  </a:moveTo>
                  <a:cubicBezTo>
                    <a:pt x="614" y="0"/>
                    <a:pt x="364" y="152"/>
                    <a:pt x="214" y="423"/>
                  </a:cubicBezTo>
                  <a:cubicBezTo>
                    <a:pt x="1" y="807"/>
                    <a:pt x="51" y="1163"/>
                    <a:pt x="397" y="1356"/>
                  </a:cubicBezTo>
                  <a:cubicBezTo>
                    <a:pt x="513" y="1420"/>
                    <a:pt x="641" y="1452"/>
                    <a:pt x="769" y="1452"/>
                  </a:cubicBezTo>
                  <a:cubicBezTo>
                    <a:pt x="1022" y="1452"/>
                    <a:pt x="1272" y="1325"/>
                    <a:pt x="1414" y="1069"/>
                  </a:cubicBezTo>
                  <a:cubicBezTo>
                    <a:pt x="1627" y="684"/>
                    <a:pt x="1538" y="278"/>
                    <a:pt x="1190" y="85"/>
                  </a:cubicBezTo>
                  <a:cubicBezTo>
                    <a:pt x="1087" y="28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4" name="Google Shape;10154;p49">
              <a:extLst>
                <a:ext uri="{FF2B5EF4-FFF2-40B4-BE49-F238E27FC236}">
                  <a16:creationId xmlns:a16="http://schemas.microsoft.com/office/drawing/2014/main" id="{C4D39755-3BF6-A9F1-FF24-E2E62B84B842}"/>
                </a:ext>
              </a:extLst>
            </p:cNvPr>
            <p:cNvSpPr/>
            <p:nvPr/>
          </p:nvSpPr>
          <p:spPr>
            <a:xfrm>
              <a:off x="1950125" y="3337250"/>
              <a:ext cx="134725" cy="71450"/>
            </a:xfrm>
            <a:custGeom>
              <a:avLst/>
              <a:gdLst/>
              <a:ahLst/>
              <a:cxnLst/>
              <a:rect l="l" t="t" r="r" b="b"/>
              <a:pathLst>
                <a:path w="5389" h="2858" extrusionOk="0">
                  <a:moveTo>
                    <a:pt x="822" y="0"/>
                  </a:moveTo>
                  <a:cubicBezTo>
                    <a:pt x="701" y="0"/>
                    <a:pt x="563" y="20"/>
                    <a:pt x="392" y="90"/>
                  </a:cubicBezTo>
                  <a:cubicBezTo>
                    <a:pt x="311" y="125"/>
                    <a:pt x="217" y="193"/>
                    <a:pt x="142" y="286"/>
                  </a:cubicBezTo>
                  <a:cubicBezTo>
                    <a:pt x="70" y="384"/>
                    <a:pt x="23" y="509"/>
                    <a:pt x="17" y="614"/>
                  </a:cubicBezTo>
                  <a:cubicBezTo>
                    <a:pt x="1" y="829"/>
                    <a:pt x="62" y="966"/>
                    <a:pt x="116" y="1080"/>
                  </a:cubicBezTo>
                  <a:cubicBezTo>
                    <a:pt x="231" y="1306"/>
                    <a:pt x="370" y="1447"/>
                    <a:pt x="510" y="1587"/>
                  </a:cubicBezTo>
                  <a:cubicBezTo>
                    <a:pt x="788" y="1853"/>
                    <a:pt x="1088" y="2056"/>
                    <a:pt x="1396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1" y="2250"/>
                    <a:pt x="1661" y="2137"/>
                    <a:pt x="1754" y="1966"/>
                  </a:cubicBezTo>
                  <a:cubicBezTo>
                    <a:pt x="1866" y="1768"/>
                    <a:pt x="1891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2" y="942"/>
                    <a:pt x="985" y="891"/>
                    <a:pt x="943" y="841"/>
                  </a:cubicBezTo>
                  <a:lnTo>
                    <a:pt x="943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28" y="867"/>
                    <a:pt x="1271" y="907"/>
                    <a:pt x="1414" y="956"/>
                  </a:cubicBezTo>
                  <a:cubicBezTo>
                    <a:pt x="1704" y="1064"/>
                    <a:pt x="2013" y="1195"/>
                    <a:pt x="2307" y="1326"/>
                  </a:cubicBezTo>
                  <a:cubicBezTo>
                    <a:pt x="3488" y="1877"/>
                    <a:pt x="3756" y="2084"/>
                    <a:pt x="4828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0" y="2857"/>
                    <a:pt x="5095" y="2759"/>
                    <a:pt x="5208" y="2609"/>
                  </a:cubicBezTo>
                  <a:cubicBezTo>
                    <a:pt x="5345" y="2426"/>
                    <a:pt x="5388" y="2227"/>
                    <a:pt x="5309" y="2171"/>
                  </a:cubicBezTo>
                  <a:lnTo>
                    <a:pt x="5311" y="2171"/>
                  </a:lnTo>
                  <a:cubicBezTo>
                    <a:pt x="4194" y="1382"/>
                    <a:pt x="3901" y="1157"/>
                    <a:pt x="2653" y="575"/>
                  </a:cubicBezTo>
                  <a:cubicBezTo>
                    <a:pt x="2335" y="432"/>
                    <a:pt x="2027" y="300"/>
                    <a:pt x="1687" y="175"/>
                  </a:cubicBezTo>
                  <a:cubicBezTo>
                    <a:pt x="1512" y="115"/>
                    <a:pt x="1333" y="62"/>
                    <a:pt x="1132" y="28"/>
                  </a:cubicBezTo>
                  <a:cubicBezTo>
                    <a:pt x="1034" y="17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5" name="Google Shape;10155;p49">
              <a:extLst>
                <a:ext uri="{FF2B5EF4-FFF2-40B4-BE49-F238E27FC236}">
                  <a16:creationId xmlns:a16="http://schemas.microsoft.com/office/drawing/2014/main" id="{44960FF8-B2BE-D10D-08BE-18B99F0E30FD}"/>
                </a:ext>
              </a:extLst>
            </p:cNvPr>
            <p:cNvSpPr/>
            <p:nvPr/>
          </p:nvSpPr>
          <p:spPr>
            <a:xfrm>
              <a:off x="1950525" y="33482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3" y="1"/>
                    <a:pt x="160" y="108"/>
                    <a:pt x="1" y="258"/>
                  </a:cubicBezTo>
                  <a:cubicBezTo>
                    <a:pt x="5" y="425"/>
                    <a:pt x="54" y="544"/>
                    <a:pt x="100" y="642"/>
                  </a:cubicBezTo>
                  <a:cubicBezTo>
                    <a:pt x="215" y="868"/>
                    <a:pt x="354" y="1009"/>
                    <a:pt x="494" y="1149"/>
                  </a:cubicBezTo>
                  <a:cubicBezTo>
                    <a:pt x="772" y="1415"/>
                    <a:pt x="1072" y="1618"/>
                    <a:pt x="1380" y="1801"/>
                  </a:cubicBezTo>
                  <a:cubicBezTo>
                    <a:pt x="1393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1"/>
                  </a:cubicBezTo>
                  <a:cubicBezTo>
                    <a:pt x="452" y="827"/>
                    <a:pt x="541" y="677"/>
                    <a:pt x="547" y="528"/>
                  </a:cubicBezTo>
                  <a:cubicBezTo>
                    <a:pt x="552" y="421"/>
                    <a:pt x="749" y="404"/>
                    <a:pt x="874" y="404"/>
                  </a:cubicBezTo>
                  <a:cubicBezTo>
                    <a:pt x="895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8" y="405"/>
                    <a:pt x="963" y="403"/>
                    <a:pt x="983" y="407"/>
                  </a:cubicBezTo>
                  <a:cubicBezTo>
                    <a:pt x="1112" y="429"/>
                    <a:pt x="1255" y="469"/>
                    <a:pt x="1398" y="518"/>
                  </a:cubicBezTo>
                  <a:cubicBezTo>
                    <a:pt x="1688" y="626"/>
                    <a:pt x="1997" y="757"/>
                    <a:pt x="2291" y="888"/>
                  </a:cubicBezTo>
                  <a:cubicBezTo>
                    <a:pt x="3472" y="1439"/>
                    <a:pt x="3740" y="1646"/>
                    <a:pt x="4812" y="2405"/>
                  </a:cubicBezTo>
                  <a:cubicBezTo>
                    <a:pt x="4825" y="2415"/>
                    <a:pt x="4841" y="2419"/>
                    <a:pt x="4859" y="2419"/>
                  </a:cubicBezTo>
                  <a:cubicBezTo>
                    <a:pt x="4921" y="2419"/>
                    <a:pt x="5006" y="2368"/>
                    <a:pt x="5092" y="2284"/>
                  </a:cubicBezTo>
                  <a:cubicBezTo>
                    <a:pt x="3474" y="936"/>
                    <a:pt x="2384" y="403"/>
                    <a:pt x="1426" y="111"/>
                  </a:cubicBezTo>
                  <a:cubicBezTo>
                    <a:pt x="1174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6" name="Google Shape;10156;p49">
              <a:extLst>
                <a:ext uri="{FF2B5EF4-FFF2-40B4-BE49-F238E27FC236}">
                  <a16:creationId xmlns:a16="http://schemas.microsoft.com/office/drawing/2014/main" id="{F85A36D5-AEBC-D6DB-6EDE-E7610D3DE4A3}"/>
                </a:ext>
              </a:extLst>
            </p:cNvPr>
            <p:cNvSpPr/>
            <p:nvPr/>
          </p:nvSpPr>
          <p:spPr>
            <a:xfrm>
              <a:off x="2003950" y="3470300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69" y="1"/>
                  </a:moveTo>
                  <a:cubicBezTo>
                    <a:pt x="614" y="1"/>
                    <a:pt x="365" y="153"/>
                    <a:pt x="216" y="422"/>
                  </a:cubicBezTo>
                  <a:cubicBezTo>
                    <a:pt x="1" y="808"/>
                    <a:pt x="50" y="1161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2" y="1453"/>
                    <a:pt x="1271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7" name="Google Shape;10157;p49">
              <a:extLst>
                <a:ext uri="{FF2B5EF4-FFF2-40B4-BE49-F238E27FC236}">
                  <a16:creationId xmlns:a16="http://schemas.microsoft.com/office/drawing/2014/main" id="{C33EC14C-EF68-5493-062C-CCAF4FC8BBEE}"/>
                </a:ext>
              </a:extLst>
            </p:cNvPr>
            <p:cNvSpPr/>
            <p:nvPr/>
          </p:nvSpPr>
          <p:spPr>
            <a:xfrm>
              <a:off x="1900375" y="3426725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1"/>
                  </a:moveTo>
                  <a:cubicBezTo>
                    <a:pt x="702" y="1"/>
                    <a:pt x="564" y="21"/>
                    <a:pt x="392" y="91"/>
                  </a:cubicBezTo>
                  <a:cubicBezTo>
                    <a:pt x="313" y="127"/>
                    <a:pt x="217" y="193"/>
                    <a:pt x="144" y="286"/>
                  </a:cubicBezTo>
                  <a:cubicBezTo>
                    <a:pt x="70" y="385"/>
                    <a:pt x="22" y="511"/>
                    <a:pt x="16" y="614"/>
                  </a:cubicBezTo>
                  <a:cubicBezTo>
                    <a:pt x="1" y="831"/>
                    <a:pt x="64" y="968"/>
                    <a:pt x="116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5"/>
                    <a:pt x="1088" y="2055"/>
                    <a:pt x="1396" y="2238"/>
                  </a:cubicBezTo>
                  <a:cubicBezTo>
                    <a:pt x="1410" y="2246"/>
                    <a:pt x="1425" y="2250"/>
                    <a:pt x="1442" y="2250"/>
                  </a:cubicBezTo>
                  <a:cubicBezTo>
                    <a:pt x="1533" y="2250"/>
                    <a:pt x="1662" y="2137"/>
                    <a:pt x="1756" y="1968"/>
                  </a:cubicBezTo>
                  <a:cubicBezTo>
                    <a:pt x="1865" y="1767"/>
                    <a:pt x="1893" y="1570"/>
                    <a:pt x="1816" y="1527"/>
                  </a:cubicBezTo>
                  <a:cubicBezTo>
                    <a:pt x="1547" y="1368"/>
                    <a:pt x="1289" y="1189"/>
                    <a:pt x="1084" y="992"/>
                  </a:cubicBezTo>
                  <a:cubicBezTo>
                    <a:pt x="1034" y="942"/>
                    <a:pt x="985" y="890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3"/>
                    <a:pt x="999" y="847"/>
                  </a:cubicBezTo>
                  <a:cubicBezTo>
                    <a:pt x="1130" y="869"/>
                    <a:pt x="1273" y="908"/>
                    <a:pt x="1414" y="958"/>
                  </a:cubicBezTo>
                  <a:cubicBezTo>
                    <a:pt x="1704" y="1063"/>
                    <a:pt x="2013" y="1195"/>
                    <a:pt x="2307" y="1328"/>
                  </a:cubicBezTo>
                  <a:cubicBezTo>
                    <a:pt x="3490" y="1879"/>
                    <a:pt x="3756" y="2085"/>
                    <a:pt x="4828" y="2845"/>
                  </a:cubicBezTo>
                  <a:cubicBezTo>
                    <a:pt x="4841" y="2854"/>
                    <a:pt x="4857" y="2859"/>
                    <a:pt x="4875" y="2859"/>
                  </a:cubicBezTo>
                  <a:cubicBezTo>
                    <a:pt x="4961" y="2859"/>
                    <a:pt x="5095" y="2759"/>
                    <a:pt x="5209" y="2610"/>
                  </a:cubicBezTo>
                  <a:cubicBezTo>
                    <a:pt x="5347" y="2427"/>
                    <a:pt x="5390" y="2228"/>
                    <a:pt x="5311" y="2173"/>
                  </a:cubicBezTo>
                  <a:cubicBezTo>
                    <a:pt x="4193" y="1381"/>
                    <a:pt x="3903" y="1159"/>
                    <a:pt x="2653" y="576"/>
                  </a:cubicBezTo>
                  <a:cubicBezTo>
                    <a:pt x="2337" y="433"/>
                    <a:pt x="2026" y="300"/>
                    <a:pt x="1686" y="177"/>
                  </a:cubicBezTo>
                  <a:cubicBezTo>
                    <a:pt x="1513" y="115"/>
                    <a:pt x="1333" y="63"/>
                    <a:pt x="1132" y="30"/>
                  </a:cubicBezTo>
                  <a:cubicBezTo>
                    <a:pt x="1034" y="18"/>
                    <a:pt x="936" y="1"/>
                    <a:pt x="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8" name="Google Shape;10158;p49">
              <a:extLst>
                <a:ext uri="{FF2B5EF4-FFF2-40B4-BE49-F238E27FC236}">
                  <a16:creationId xmlns:a16="http://schemas.microsoft.com/office/drawing/2014/main" id="{68FF85FF-3412-4AB7-E4F8-AFBDCCBA0027}"/>
                </a:ext>
              </a:extLst>
            </p:cNvPr>
            <p:cNvSpPr/>
            <p:nvPr/>
          </p:nvSpPr>
          <p:spPr>
            <a:xfrm>
              <a:off x="1900775" y="3437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4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4"/>
                  </a:cubicBezTo>
                  <a:close/>
                  <a:moveTo>
                    <a:pt x="763" y="1"/>
                  </a:moveTo>
                  <a:cubicBezTo>
                    <a:pt x="414" y="1"/>
                    <a:pt x="161" y="109"/>
                    <a:pt x="0" y="259"/>
                  </a:cubicBezTo>
                  <a:cubicBezTo>
                    <a:pt x="4" y="426"/>
                    <a:pt x="54" y="545"/>
                    <a:pt x="100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2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4"/>
                  </a:cubicBezTo>
                  <a:lnTo>
                    <a:pt x="930" y="404"/>
                  </a:lnTo>
                  <a:cubicBezTo>
                    <a:pt x="929" y="404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30"/>
                    <a:pt x="1255" y="469"/>
                    <a:pt x="1398" y="519"/>
                  </a:cubicBezTo>
                  <a:cubicBezTo>
                    <a:pt x="1688" y="624"/>
                    <a:pt x="1997" y="756"/>
                    <a:pt x="2291" y="889"/>
                  </a:cubicBezTo>
                  <a:cubicBezTo>
                    <a:pt x="3474" y="1440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7"/>
                    <a:pt x="2384" y="404"/>
                    <a:pt x="1428" y="109"/>
                  </a:cubicBezTo>
                  <a:cubicBezTo>
                    <a:pt x="1177" y="33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9" name="Google Shape;10159;p49">
              <a:extLst>
                <a:ext uri="{FF2B5EF4-FFF2-40B4-BE49-F238E27FC236}">
                  <a16:creationId xmlns:a16="http://schemas.microsoft.com/office/drawing/2014/main" id="{2EAA5FCC-A2F1-BB16-E56D-FB18C94E09E2}"/>
                </a:ext>
              </a:extLst>
            </p:cNvPr>
            <p:cNvSpPr/>
            <p:nvPr/>
          </p:nvSpPr>
          <p:spPr>
            <a:xfrm>
              <a:off x="1954200" y="35597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3"/>
                  </a:cubicBezTo>
                  <a:cubicBezTo>
                    <a:pt x="1" y="809"/>
                    <a:pt x="50" y="1163"/>
                    <a:pt x="398" y="1356"/>
                  </a:cubicBezTo>
                  <a:cubicBezTo>
                    <a:pt x="515" y="1420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8" y="278"/>
                    <a:pt x="1192" y="85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0" name="Google Shape;10160;p49">
              <a:extLst>
                <a:ext uri="{FF2B5EF4-FFF2-40B4-BE49-F238E27FC236}">
                  <a16:creationId xmlns:a16="http://schemas.microsoft.com/office/drawing/2014/main" id="{A4280F28-4743-F3F1-948A-E401E1E9EC0C}"/>
                </a:ext>
              </a:extLst>
            </p:cNvPr>
            <p:cNvSpPr/>
            <p:nvPr/>
          </p:nvSpPr>
          <p:spPr>
            <a:xfrm>
              <a:off x="1850625" y="35162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1" y="0"/>
                  </a:moveTo>
                  <a:cubicBezTo>
                    <a:pt x="700" y="0"/>
                    <a:pt x="562" y="20"/>
                    <a:pt x="392" y="89"/>
                  </a:cubicBezTo>
                  <a:cubicBezTo>
                    <a:pt x="313" y="125"/>
                    <a:pt x="217" y="192"/>
                    <a:pt x="144" y="286"/>
                  </a:cubicBezTo>
                  <a:cubicBezTo>
                    <a:pt x="70" y="383"/>
                    <a:pt x="22" y="508"/>
                    <a:pt x="16" y="614"/>
                  </a:cubicBezTo>
                  <a:cubicBezTo>
                    <a:pt x="0" y="828"/>
                    <a:pt x="64" y="966"/>
                    <a:pt x="118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2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1" y="2249"/>
                  </a:cubicBezTo>
                  <a:cubicBezTo>
                    <a:pt x="1531" y="2249"/>
                    <a:pt x="1661" y="2136"/>
                    <a:pt x="1756" y="1968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6"/>
                    <a:pt x="1084" y="989"/>
                  </a:cubicBezTo>
                  <a:cubicBezTo>
                    <a:pt x="1034" y="942"/>
                    <a:pt x="985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0"/>
                    <a:pt x="998" y="844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3"/>
                    <a:pt x="2012" y="1194"/>
                    <a:pt x="2307" y="1325"/>
                  </a:cubicBezTo>
                  <a:cubicBezTo>
                    <a:pt x="3490" y="1876"/>
                    <a:pt x="3756" y="2085"/>
                    <a:pt x="4828" y="2842"/>
                  </a:cubicBezTo>
                  <a:cubicBezTo>
                    <a:pt x="4841" y="2852"/>
                    <a:pt x="4857" y="2856"/>
                    <a:pt x="4876" y="2856"/>
                  </a:cubicBezTo>
                  <a:cubicBezTo>
                    <a:pt x="4962" y="2856"/>
                    <a:pt x="5096" y="2758"/>
                    <a:pt x="5209" y="2608"/>
                  </a:cubicBezTo>
                  <a:cubicBezTo>
                    <a:pt x="5346" y="2425"/>
                    <a:pt x="5390" y="2228"/>
                    <a:pt x="5311" y="2170"/>
                  </a:cubicBezTo>
                  <a:cubicBezTo>
                    <a:pt x="4195" y="1381"/>
                    <a:pt x="3903" y="1158"/>
                    <a:pt x="2653" y="574"/>
                  </a:cubicBezTo>
                  <a:cubicBezTo>
                    <a:pt x="2336" y="433"/>
                    <a:pt x="2026" y="300"/>
                    <a:pt x="1688" y="174"/>
                  </a:cubicBezTo>
                  <a:cubicBezTo>
                    <a:pt x="1513" y="115"/>
                    <a:pt x="1332" y="61"/>
                    <a:pt x="1132" y="29"/>
                  </a:cubicBezTo>
                  <a:cubicBezTo>
                    <a:pt x="1034" y="18"/>
                    <a:pt x="934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1" name="Google Shape;10161;p49">
              <a:extLst>
                <a:ext uri="{FF2B5EF4-FFF2-40B4-BE49-F238E27FC236}">
                  <a16:creationId xmlns:a16="http://schemas.microsoft.com/office/drawing/2014/main" id="{DFAA7D42-8880-40FD-A5EB-BE6E895CD2D0}"/>
                </a:ext>
              </a:extLst>
            </p:cNvPr>
            <p:cNvSpPr/>
            <p:nvPr/>
          </p:nvSpPr>
          <p:spPr>
            <a:xfrm>
              <a:off x="1851075" y="3527175"/>
              <a:ext cx="127250" cy="60500"/>
            </a:xfrm>
            <a:custGeom>
              <a:avLst/>
              <a:gdLst/>
              <a:ahLst/>
              <a:cxnLst/>
              <a:rect l="l" t="t" r="r" b="b"/>
              <a:pathLst>
                <a:path w="5090" h="2420" extrusionOk="0">
                  <a:moveTo>
                    <a:pt x="759" y="1"/>
                  </a:moveTo>
                  <a:cubicBezTo>
                    <a:pt x="411" y="1"/>
                    <a:pt x="159" y="109"/>
                    <a:pt x="0" y="258"/>
                  </a:cubicBezTo>
                  <a:cubicBezTo>
                    <a:pt x="2" y="427"/>
                    <a:pt x="54" y="545"/>
                    <a:pt x="100" y="644"/>
                  </a:cubicBezTo>
                  <a:cubicBezTo>
                    <a:pt x="215" y="869"/>
                    <a:pt x="352" y="1010"/>
                    <a:pt x="491" y="1149"/>
                  </a:cubicBezTo>
                  <a:cubicBezTo>
                    <a:pt x="772" y="1415"/>
                    <a:pt x="1072" y="1618"/>
                    <a:pt x="1378" y="1801"/>
                  </a:cubicBezTo>
                  <a:cubicBezTo>
                    <a:pt x="1391" y="1809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0" y="827"/>
                    <a:pt x="539" y="678"/>
                    <a:pt x="547" y="529"/>
                  </a:cubicBezTo>
                  <a:cubicBezTo>
                    <a:pt x="550" y="421"/>
                    <a:pt x="746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1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5"/>
                  </a:cubicBezTo>
                  <a:cubicBezTo>
                    <a:pt x="4823" y="2415"/>
                    <a:pt x="4839" y="2420"/>
                    <a:pt x="4857" y="2420"/>
                  </a:cubicBezTo>
                  <a:cubicBezTo>
                    <a:pt x="4919" y="2420"/>
                    <a:pt x="5004" y="2369"/>
                    <a:pt x="5090" y="2286"/>
                  </a:cubicBezTo>
                  <a:lnTo>
                    <a:pt x="5090" y="2284"/>
                  </a:lnTo>
                  <a:cubicBezTo>
                    <a:pt x="3472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2" name="Google Shape;10162;p49">
              <a:extLst>
                <a:ext uri="{FF2B5EF4-FFF2-40B4-BE49-F238E27FC236}">
                  <a16:creationId xmlns:a16="http://schemas.microsoft.com/office/drawing/2014/main" id="{D4451D25-A0C5-C555-2FF1-640A9B768A4F}"/>
                </a:ext>
              </a:extLst>
            </p:cNvPr>
            <p:cNvSpPr/>
            <p:nvPr/>
          </p:nvSpPr>
          <p:spPr>
            <a:xfrm>
              <a:off x="2373350" y="2866150"/>
              <a:ext cx="998125" cy="1218200"/>
            </a:xfrm>
            <a:custGeom>
              <a:avLst/>
              <a:gdLst/>
              <a:ahLst/>
              <a:cxnLst/>
              <a:rect l="l" t="t" r="r" b="b"/>
              <a:pathLst>
                <a:path w="39925" h="48728" extrusionOk="0">
                  <a:moveTo>
                    <a:pt x="39429" y="0"/>
                  </a:moveTo>
                  <a:cubicBezTo>
                    <a:pt x="36972" y="4490"/>
                    <a:pt x="13864" y="46684"/>
                    <a:pt x="13285" y="47616"/>
                  </a:cubicBezTo>
                  <a:cubicBezTo>
                    <a:pt x="13285" y="47616"/>
                    <a:pt x="4740" y="43722"/>
                    <a:pt x="1" y="41421"/>
                  </a:cubicBezTo>
                  <a:lnTo>
                    <a:pt x="1" y="41421"/>
                  </a:lnTo>
                  <a:cubicBezTo>
                    <a:pt x="6776" y="45119"/>
                    <a:pt x="12758" y="48386"/>
                    <a:pt x="13373" y="48728"/>
                  </a:cubicBezTo>
                  <a:cubicBezTo>
                    <a:pt x="13764" y="48141"/>
                    <a:pt x="39117" y="1585"/>
                    <a:pt x="39924" y="281"/>
                  </a:cubicBezTo>
                  <a:cubicBezTo>
                    <a:pt x="39855" y="241"/>
                    <a:pt x="39684" y="146"/>
                    <a:pt x="39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163" name="Google Shape;10163;p49">
            <a:extLst>
              <a:ext uri="{FF2B5EF4-FFF2-40B4-BE49-F238E27FC236}">
                <a16:creationId xmlns:a16="http://schemas.microsoft.com/office/drawing/2014/main" id="{2D3F1F21-EE09-C27B-5212-ECEEB6C1E3AA}"/>
              </a:ext>
            </a:extLst>
          </p:cNvPr>
          <p:cNvGrpSpPr/>
          <p:nvPr/>
        </p:nvGrpSpPr>
        <p:grpSpPr>
          <a:xfrm>
            <a:off x="5238563" y="2385088"/>
            <a:ext cx="596950" cy="787025"/>
            <a:chOff x="5055688" y="2345363"/>
            <a:chExt cx="596950" cy="787025"/>
          </a:xfrm>
        </p:grpSpPr>
        <p:sp>
          <p:nvSpPr>
            <p:cNvPr id="10164" name="Google Shape;10164;p49">
              <a:extLst>
                <a:ext uri="{FF2B5EF4-FFF2-40B4-BE49-F238E27FC236}">
                  <a16:creationId xmlns:a16="http://schemas.microsoft.com/office/drawing/2014/main" id="{6307761D-80DE-F264-91FB-8B587F798162}"/>
                </a:ext>
              </a:extLst>
            </p:cNvPr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5" name="Google Shape;10165;p49">
              <a:extLst>
                <a:ext uri="{FF2B5EF4-FFF2-40B4-BE49-F238E27FC236}">
                  <a16:creationId xmlns:a16="http://schemas.microsoft.com/office/drawing/2014/main" id="{F0738A62-DD28-BE1E-7609-4C872084980D}"/>
                </a:ext>
              </a:extLst>
            </p:cNvPr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6" name="Google Shape;10166;p49">
              <a:extLst>
                <a:ext uri="{FF2B5EF4-FFF2-40B4-BE49-F238E27FC236}">
                  <a16:creationId xmlns:a16="http://schemas.microsoft.com/office/drawing/2014/main" id="{D527D30A-D87B-9F6F-4AA1-F9FFBD2B5192}"/>
                </a:ext>
              </a:extLst>
            </p:cNvPr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167" name="Google Shape;10167;p49">
            <a:extLst>
              <a:ext uri="{FF2B5EF4-FFF2-40B4-BE49-F238E27FC236}">
                <a16:creationId xmlns:a16="http://schemas.microsoft.com/office/drawing/2014/main" id="{0EB00E21-0AF8-7637-D7E1-DDD0645BB666}"/>
              </a:ext>
            </a:extLst>
          </p:cNvPr>
          <p:cNvGrpSpPr/>
          <p:nvPr/>
        </p:nvGrpSpPr>
        <p:grpSpPr>
          <a:xfrm>
            <a:off x="6561000" y="2816775"/>
            <a:ext cx="928925" cy="1455125"/>
            <a:chOff x="6682900" y="2581875"/>
            <a:chExt cx="928925" cy="1455125"/>
          </a:xfrm>
        </p:grpSpPr>
        <p:sp>
          <p:nvSpPr>
            <p:cNvPr id="10168" name="Google Shape;10168;p49">
              <a:extLst>
                <a:ext uri="{FF2B5EF4-FFF2-40B4-BE49-F238E27FC236}">
                  <a16:creationId xmlns:a16="http://schemas.microsoft.com/office/drawing/2014/main" id="{B6B5A057-145E-FEEE-FFE2-4E8FCB99893A}"/>
                </a:ext>
              </a:extLst>
            </p:cNvPr>
            <p:cNvSpPr/>
            <p:nvPr/>
          </p:nvSpPr>
          <p:spPr>
            <a:xfrm>
              <a:off x="6682900" y="2581875"/>
              <a:ext cx="864500" cy="942300"/>
            </a:xfrm>
            <a:custGeom>
              <a:avLst/>
              <a:gdLst/>
              <a:ahLst/>
              <a:cxnLst/>
              <a:rect l="l" t="t" r="r" b="b"/>
              <a:pathLst>
                <a:path w="34580" h="37692" extrusionOk="0">
                  <a:moveTo>
                    <a:pt x="16602" y="37691"/>
                  </a:moveTo>
                  <a:cubicBezTo>
                    <a:pt x="14604" y="30059"/>
                    <a:pt x="6173" y="29783"/>
                    <a:pt x="3502" y="21725"/>
                  </a:cubicBezTo>
                  <a:cubicBezTo>
                    <a:pt x="1" y="11255"/>
                    <a:pt x="5030" y="4069"/>
                    <a:pt x="15533" y="2004"/>
                  </a:cubicBezTo>
                  <a:cubicBezTo>
                    <a:pt x="25761" y="1"/>
                    <a:pt x="34580" y="5710"/>
                    <a:pt x="34388" y="17259"/>
                  </a:cubicBezTo>
                  <a:cubicBezTo>
                    <a:pt x="34287" y="23490"/>
                    <a:pt x="28452" y="28112"/>
                    <a:pt x="30204" y="346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9" name="Google Shape;10169;p49">
              <a:extLst>
                <a:ext uri="{FF2B5EF4-FFF2-40B4-BE49-F238E27FC236}">
                  <a16:creationId xmlns:a16="http://schemas.microsoft.com/office/drawing/2014/main" id="{AC9BCB7B-2982-4A9E-C10E-70B7BDFD2A1A}"/>
                </a:ext>
              </a:extLst>
            </p:cNvPr>
            <p:cNvSpPr/>
            <p:nvPr/>
          </p:nvSpPr>
          <p:spPr>
            <a:xfrm>
              <a:off x="7005550" y="3095100"/>
              <a:ext cx="202475" cy="389000"/>
            </a:xfrm>
            <a:custGeom>
              <a:avLst/>
              <a:gdLst/>
              <a:ahLst/>
              <a:cxnLst/>
              <a:rect l="l" t="t" r="r" b="b"/>
              <a:pathLst>
                <a:path w="8099" h="15560" extrusionOk="0">
                  <a:moveTo>
                    <a:pt x="682" y="0"/>
                  </a:moveTo>
                  <a:cubicBezTo>
                    <a:pt x="346" y="0"/>
                    <a:pt x="0" y="359"/>
                    <a:pt x="217" y="747"/>
                  </a:cubicBezTo>
                  <a:cubicBezTo>
                    <a:pt x="2813" y="5397"/>
                    <a:pt x="5198" y="10204"/>
                    <a:pt x="7007" y="15220"/>
                  </a:cubicBezTo>
                  <a:cubicBezTo>
                    <a:pt x="7092" y="15457"/>
                    <a:pt x="7295" y="15560"/>
                    <a:pt x="7495" y="15560"/>
                  </a:cubicBezTo>
                  <a:cubicBezTo>
                    <a:pt x="7800" y="15560"/>
                    <a:pt x="8099" y="15321"/>
                    <a:pt x="7968" y="14955"/>
                  </a:cubicBezTo>
                  <a:lnTo>
                    <a:pt x="7968" y="14955"/>
                  </a:lnTo>
                  <a:lnTo>
                    <a:pt x="7968" y="14957"/>
                  </a:lnTo>
                  <a:cubicBezTo>
                    <a:pt x="6129" y="9858"/>
                    <a:pt x="3715" y="4969"/>
                    <a:pt x="1077" y="244"/>
                  </a:cubicBezTo>
                  <a:cubicBezTo>
                    <a:pt x="981" y="72"/>
                    <a:pt x="832" y="0"/>
                    <a:pt x="6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0" name="Google Shape;10170;p49">
              <a:extLst>
                <a:ext uri="{FF2B5EF4-FFF2-40B4-BE49-F238E27FC236}">
                  <a16:creationId xmlns:a16="http://schemas.microsoft.com/office/drawing/2014/main" id="{9725BB7F-8FC2-FF92-C164-E07554E1AA32}"/>
                </a:ext>
              </a:extLst>
            </p:cNvPr>
            <p:cNvSpPr/>
            <p:nvPr/>
          </p:nvSpPr>
          <p:spPr>
            <a:xfrm>
              <a:off x="7291150" y="3031400"/>
              <a:ext cx="45100" cy="418250"/>
            </a:xfrm>
            <a:custGeom>
              <a:avLst/>
              <a:gdLst/>
              <a:ahLst/>
              <a:cxnLst/>
              <a:rect l="l" t="t" r="r" b="b"/>
              <a:pathLst>
                <a:path w="1804" h="16730" extrusionOk="0">
                  <a:moveTo>
                    <a:pt x="676" y="1"/>
                  </a:moveTo>
                  <a:cubicBezTo>
                    <a:pt x="427" y="1"/>
                    <a:pt x="173" y="161"/>
                    <a:pt x="163" y="483"/>
                  </a:cubicBezTo>
                  <a:cubicBezTo>
                    <a:pt x="1" y="5741"/>
                    <a:pt x="237" y="11020"/>
                    <a:pt x="774" y="16253"/>
                  </a:cubicBezTo>
                  <a:cubicBezTo>
                    <a:pt x="807" y="16570"/>
                    <a:pt x="1074" y="16730"/>
                    <a:pt x="1323" y="16730"/>
                  </a:cubicBezTo>
                  <a:cubicBezTo>
                    <a:pt x="1572" y="16730"/>
                    <a:pt x="1803" y="16572"/>
                    <a:pt x="1771" y="16253"/>
                  </a:cubicBezTo>
                  <a:cubicBezTo>
                    <a:pt x="1233" y="11020"/>
                    <a:pt x="997" y="5741"/>
                    <a:pt x="1160" y="483"/>
                  </a:cubicBezTo>
                  <a:cubicBezTo>
                    <a:pt x="1169" y="161"/>
                    <a:pt x="925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1" name="Google Shape;10171;p49">
              <a:extLst>
                <a:ext uri="{FF2B5EF4-FFF2-40B4-BE49-F238E27FC236}">
                  <a16:creationId xmlns:a16="http://schemas.microsoft.com/office/drawing/2014/main" id="{72E23B9E-08C0-A352-4FAC-42773980C893}"/>
                </a:ext>
              </a:extLst>
            </p:cNvPr>
            <p:cNvSpPr/>
            <p:nvPr/>
          </p:nvSpPr>
          <p:spPr>
            <a:xfrm>
              <a:off x="7006425" y="2975875"/>
              <a:ext cx="317825" cy="187975"/>
            </a:xfrm>
            <a:custGeom>
              <a:avLst/>
              <a:gdLst/>
              <a:ahLst/>
              <a:cxnLst/>
              <a:rect l="l" t="t" r="r" b="b"/>
              <a:pathLst>
                <a:path w="12713" h="7519" extrusionOk="0">
                  <a:moveTo>
                    <a:pt x="7524" y="1000"/>
                  </a:moveTo>
                  <a:cubicBezTo>
                    <a:pt x="7598" y="1000"/>
                    <a:pt x="7673" y="1007"/>
                    <a:pt x="7707" y="1016"/>
                  </a:cubicBezTo>
                  <a:cubicBezTo>
                    <a:pt x="7927" y="1077"/>
                    <a:pt x="8091" y="1237"/>
                    <a:pt x="8238" y="1490"/>
                  </a:cubicBezTo>
                  <a:cubicBezTo>
                    <a:pt x="8703" y="2284"/>
                    <a:pt x="8724" y="3445"/>
                    <a:pt x="8356" y="4402"/>
                  </a:cubicBezTo>
                  <a:lnTo>
                    <a:pt x="8356" y="4402"/>
                  </a:lnTo>
                  <a:cubicBezTo>
                    <a:pt x="7899" y="4093"/>
                    <a:pt x="7567" y="3546"/>
                    <a:pt x="7368" y="3074"/>
                  </a:cubicBezTo>
                  <a:cubicBezTo>
                    <a:pt x="7212" y="2704"/>
                    <a:pt x="7099" y="2295"/>
                    <a:pt x="7078" y="1893"/>
                  </a:cubicBezTo>
                  <a:cubicBezTo>
                    <a:pt x="7061" y="1562"/>
                    <a:pt x="7075" y="1301"/>
                    <a:pt x="7236" y="1079"/>
                  </a:cubicBezTo>
                  <a:lnTo>
                    <a:pt x="7236" y="1079"/>
                  </a:lnTo>
                  <a:cubicBezTo>
                    <a:pt x="7236" y="1080"/>
                    <a:pt x="7235" y="1080"/>
                    <a:pt x="7235" y="1080"/>
                  </a:cubicBezTo>
                  <a:cubicBezTo>
                    <a:pt x="7235" y="1080"/>
                    <a:pt x="7270" y="1039"/>
                    <a:pt x="7368" y="1014"/>
                  </a:cubicBezTo>
                  <a:cubicBezTo>
                    <a:pt x="7408" y="1004"/>
                    <a:pt x="7466" y="1000"/>
                    <a:pt x="7524" y="1000"/>
                  </a:cubicBezTo>
                  <a:close/>
                  <a:moveTo>
                    <a:pt x="3689" y="1835"/>
                  </a:moveTo>
                  <a:cubicBezTo>
                    <a:pt x="3708" y="1835"/>
                    <a:pt x="3728" y="1837"/>
                    <a:pt x="3749" y="1842"/>
                  </a:cubicBezTo>
                  <a:cubicBezTo>
                    <a:pt x="4065" y="1912"/>
                    <a:pt x="4326" y="2457"/>
                    <a:pt x="4444" y="2716"/>
                  </a:cubicBezTo>
                  <a:cubicBezTo>
                    <a:pt x="4615" y="3089"/>
                    <a:pt x="4689" y="3471"/>
                    <a:pt x="4674" y="3877"/>
                  </a:cubicBezTo>
                  <a:cubicBezTo>
                    <a:pt x="4653" y="4395"/>
                    <a:pt x="4480" y="4911"/>
                    <a:pt x="4203" y="5353"/>
                  </a:cubicBezTo>
                  <a:lnTo>
                    <a:pt x="4203" y="5353"/>
                  </a:lnTo>
                  <a:cubicBezTo>
                    <a:pt x="3728" y="4828"/>
                    <a:pt x="3363" y="4169"/>
                    <a:pt x="3197" y="3483"/>
                  </a:cubicBezTo>
                  <a:cubicBezTo>
                    <a:pt x="3119" y="3163"/>
                    <a:pt x="3088" y="2817"/>
                    <a:pt x="3180" y="2497"/>
                  </a:cubicBezTo>
                  <a:cubicBezTo>
                    <a:pt x="3247" y="2269"/>
                    <a:pt x="3415" y="1835"/>
                    <a:pt x="3689" y="1835"/>
                  </a:cubicBezTo>
                  <a:close/>
                  <a:moveTo>
                    <a:pt x="7529" y="1"/>
                  </a:moveTo>
                  <a:cubicBezTo>
                    <a:pt x="7523" y="1"/>
                    <a:pt x="7517" y="1"/>
                    <a:pt x="7512" y="1"/>
                  </a:cubicBezTo>
                  <a:cubicBezTo>
                    <a:pt x="6313" y="11"/>
                    <a:pt x="5986" y="1189"/>
                    <a:pt x="6111" y="2185"/>
                  </a:cubicBezTo>
                  <a:cubicBezTo>
                    <a:pt x="6253" y="3335"/>
                    <a:pt x="6851" y="4622"/>
                    <a:pt x="7868" y="5262"/>
                  </a:cubicBezTo>
                  <a:lnTo>
                    <a:pt x="7868" y="5262"/>
                  </a:lnTo>
                  <a:cubicBezTo>
                    <a:pt x="7683" y="5489"/>
                    <a:pt x="7466" y="5681"/>
                    <a:pt x="7217" y="5824"/>
                  </a:cubicBezTo>
                  <a:cubicBezTo>
                    <a:pt x="6841" y="6040"/>
                    <a:pt x="6416" y="6124"/>
                    <a:pt x="5986" y="6124"/>
                  </a:cubicBezTo>
                  <a:cubicBezTo>
                    <a:pt x="5955" y="6124"/>
                    <a:pt x="5924" y="6124"/>
                    <a:pt x="5894" y="6123"/>
                  </a:cubicBezTo>
                  <a:cubicBezTo>
                    <a:pt x="5556" y="6114"/>
                    <a:pt x="5265" y="6063"/>
                    <a:pt x="5000" y="5951"/>
                  </a:cubicBezTo>
                  <a:lnTo>
                    <a:pt x="5000" y="5951"/>
                  </a:lnTo>
                  <a:cubicBezTo>
                    <a:pt x="5671" y="4926"/>
                    <a:pt x="5883" y="3602"/>
                    <a:pt x="5409" y="2451"/>
                  </a:cubicBezTo>
                  <a:cubicBezTo>
                    <a:pt x="5124" y="1758"/>
                    <a:pt x="4517" y="822"/>
                    <a:pt x="3678" y="822"/>
                  </a:cubicBezTo>
                  <a:cubicBezTo>
                    <a:pt x="3599" y="822"/>
                    <a:pt x="3518" y="830"/>
                    <a:pt x="3435" y="848"/>
                  </a:cubicBezTo>
                  <a:cubicBezTo>
                    <a:pt x="2483" y="1050"/>
                    <a:pt x="2070" y="2284"/>
                    <a:pt x="2140" y="3142"/>
                  </a:cubicBezTo>
                  <a:cubicBezTo>
                    <a:pt x="2222" y="4147"/>
                    <a:pt x="2706" y="5097"/>
                    <a:pt x="3336" y="5868"/>
                  </a:cubicBezTo>
                  <a:cubicBezTo>
                    <a:pt x="3404" y="5951"/>
                    <a:pt x="3472" y="6029"/>
                    <a:pt x="3542" y="6103"/>
                  </a:cubicBezTo>
                  <a:lnTo>
                    <a:pt x="3542" y="6103"/>
                  </a:lnTo>
                  <a:cubicBezTo>
                    <a:pt x="3243" y="6346"/>
                    <a:pt x="2884" y="6527"/>
                    <a:pt x="2505" y="6527"/>
                  </a:cubicBezTo>
                  <a:cubicBezTo>
                    <a:pt x="2473" y="6527"/>
                    <a:pt x="2441" y="6526"/>
                    <a:pt x="2409" y="6523"/>
                  </a:cubicBezTo>
                  <a:cubicBezTo>
                    <a:pt x="1693" y="6462"/>
                    <a:pt x="1307" y="5733"/>
                    <a:pt x="1093" y="5133"/>
                  </a:cubicBezTo>
                  <a:cubicBezTo>
                    <a:pt x="1007" y="4895"/>
                    <a:pt x="805" y="4792"/>
                    <a:pt x="605" y="4792"/>
                  </a:cubicBezTo>
                  <a:cubicBezTo>
                    <a:pt x="300" y="4792"/>
                    <a:pt x="1" y="5032"/>
                    <a:pt x="132" y="5398"/>
                  </a:cubicBezTo>
                  <a:cubicBezTo>
                    <a:pt x="435" y="6249"/>
                    <a:pt x="932" y="7102"/>
                    <a:pt x="1834" y="7412"/>
                  </a:cubicBezTo>
                  <a:cubicBezTo>
                    <a:pt x="2047" y="7485"/>
                    <a:pt x="2267" y="7518"/>
                    <a:pt x="2486" y="7518"/>
                  </a:cubicBezTo>
                  <a:cubicBezTo>
                    <a:pt x="2990" y="7518"/>
                    <a:pt x="3494" y="7342"/>
                    <a:pt x="3913" y="7060"/>
                  </a:cubicBezTo>
                  <a:cubicBezTo>
                    <a:pt x="4062" y="6960"/>
                    <a:pt x="4203" y="6850"/>
                    <a:pt x="4336" y="6730"/>
                  </a:cubicBezTo>
                  <a:lnTo>
                    <a:pt x="4336" y="6730"/>
                  </a:lnTo>
                  <a:cubicBezTo>
                    <a:pt x="4681" y="6920"/>
                    <a:pt x="5066" y="7039"/>
                    <a:pt x="5510" y="7090"/>
                  </a:cubicBezTo>
                  <a:cubicBezTo>
                    <a:pt x="5663" y="7107"/>
                    <a:pt x="5815" y="7116"/>
                    <a:pt x="5965" y="7116"/>
                  </a:cubicBezTo>
                  <a:cubicBezTo>
                    <a:pt x="7118" y="7116"/>
                    <a:pt x="8173" y="6602"/>
                    <a:pt x="8834" y="5625"/>
                  </a:cubicBezTo>
                  <a:lnTo>
                    <a:pt x="8834" y="5625"/>
                  </a:lnTo>
                  <a:cubicBezTo>
                    <a:pt x="8931" y="5638"/>
                    <a:pt x="9027" y="5645"/>
                    <a:pt x="9122" y="5645"/>
                  </a:cubicBezTo>
                  <a:cubicBezTo>
                    <a:pt x="10582" y="5645"/>
                    <a:pt x="11772" y="4122"/>
                    <a:pt x="12481" y="2954"/>
                  </a:cubicBezTo>
                  <a:cubicBezTo>
                    <a:pt x="12712" y="2573"/>
                    <a:pt x="12367" y="2214"/>
                    <a:pt x="12024" y="2214"/>
                  </a:cubicBezTo>
                  <a:cubicBezTo>
                    <a:pt x="11872" y="2214"/>
                    <a:pt x="11721" y="2284"/>
                    <a:pt x="11620" y="2451"/>
                  </a:cubicBezTo>
                  <a:cubicBezTo>
                    <a:pt x="11152" y="3221"/>
                    <a:pt x="10349" y="4498"/>
                    <a:pt x="9319" y="4638"/>
                  </a:cubicBezTo>
                  <a:lnTo>
                    <a:pt x="9319" y="4638"/>
                  </a:lnTo>
                  <a:cubicBezTo>
                    <a:pt x="9610" y="3788"/>
                    <a:pt x="9656" y="2840"/>
                    <a:pt x="9471" y="1975"/>
                  </a:cubicBezTo>
                  <a:cubicBezTo>
                    <a:pt x="9263" y="1011"/>
                    <a:pt x="8620" y="1"/>
                    <a:pt x="7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2" name="Google Shape;10172;p49">
              <a:extLst>
                <a:ext uri="{FF2B5EF4-FFF2-40B4-BE49-F238E27FC236}">
                  <a16:creationId xmlns:a16="http://schemas.microsoft.com/office/drawing/2014/main" id="{24487C10-D2F1-73F1-F3F4-2A3D1EEAD077}"/>
                </a:ext>
              </a:extLst>
            </p:cNvPr>
            <p:cNvSpPr/>
            <p:nvPr/>
          </p:nvSpPr>
          <p:spPr>
            <a:xfrm>
              <a:off x="7170025" y="3735500"/>
              <a:ext cx="430675" cy="301500"/>
            </a:xfrm>
            <a:custGeom>
              <a:avLst/>
              <a:gdLst/>
              <a:ahLst/>
              <a:cxnLst/>
              <a:rect l="l" t="t" r="r" b="b"/>
              <a:pathLst>
                <a:path w="17227" h="12060" extrusionOk="0">
                  <a:moveTo>
                    <a:pt x="1" y="3133"/>
                  </a:moveTo>
                  <a:cubicBezTo>
                    <a:pt x="1134" y="12059"/>
                    <a:pt x="17227" y="8535"/>
                    <a:pt x="1329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3" name="Google Shape;10173;p49">
              <a:extLst>
                <a:ext uri="{FF2B5EF4-FFF2-40B4-BE49-F238E27FC236}">
                  <a16:creationId xmlns:a16="http://schemas.microsoft.com/office/drawing/2014/main" id="{ECE9312F-7AC1-428D-E633-8B89D67F7A43}"/>
                </a:ext>
              </a:extLst>
            </p:cNvPr>
            <p:cNvSpPr/>
            <p:nvPr/>
          </p:nvSpPr>
          <p:spPr>
            <a:xfrm>
              <a:off x="6997850" y="3388275"/>
              <a:ext cx="613975" cy="464700"/>
            </a:xfrm>
            <a:custGeom>
              <a:avLst/>
              <a:gdLst/>
              <a:ahLst/>
              <a:cxnLst/>
              <a:rect l="l" t="t" r="r" b="b"/>
              <a:pathLst>
                <a:path w="24559" h="18588" extrusionOk="0">
                  <a:moveTo>
                    <a:pt x="16534" y="1475"/>
                  </a:moveTo>
                  <a:cubicBezTo>
                    <a:pt x="14337" y="1968"/>
                    <a:pt x="5495" y="4201"/>
                    <a:pt x="3102" y="4628"/>
                  </a:cubicBezTo>
                  <a:cubicBezTo>
                    <a:pt x="1" y="5183"/>
                    <a:pt x="818" y="9901"/>
                    <a:pt x="4604" y="8764"/>
                  </a:cubicBezTo>
                  <a:cubicBezTo>
                    <a:pt x="738" y="10028"/>
                    <a:pt x="2689" y="13597"/>
                    <a:pt x="5345" y="13361"/>
                  </a:cubicBezTo>
                  <a:cubicBezTo>
                    <a:pt x="1629" y="14481"/>
                    <a:pt x="3694" y="18587"/>
                    <a:pt x="6454" y="18307"/>
                  </a:cubicBezTo>
                  <a:cubicBezTo>
                    <a:pt x="9454" y="18002"/>
                    <a:pt x="11661" y="17155"/>
                    <a:pt x="13629" y="16843"/>
                  </a:cubicBezTo>
                  <a:cubicBezTo>
                    <a:pt x="16347" y="16415"/>
                    <a:pt x="19648" y="15105"/>
                    <a:pt x="21337" y="14540"/>
                  </a:cubicBezTo>
                  <a:cubicBezTo>
                    <a:pt x="24558" y="13462"/>
                    <a:pt x="24276" y="8977"/>
                    <a:pt x="19604" y="10022"/>
                  </a:cubicBezTo>
                  <a:cubicBezTo>
                    <a:pt x="23910" y="9923"/>
                    <a:pt x="23229" y="4304"/>
                    <a:pt x="18894" y="5564"/>
                  </a:cubicBezTo>
                  <a:cubicBezTo>
                    <a:pt x="23229" y="4304"/>
                    <a:pt x="20865" y="0"/>
                    <a:pt x="16534" y="147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4" name="Google Shape;10174;p49">
              <a:extLst>
                <a:ext uri="{FF2B5EF4-FFF2-40B4-BE49-F238E27FC236}">
                  <a16:creationId xmlns:a16="http://schemas.microsoft.com/office/drawing/2014/main" id="{4CC8E9DD-5B00-270A-0583-30DA008E26C9}"/>
                </a:ext>
              </a:extLst>
            </p:cNvPr>
            <p:cNvSpPr/>
            <p:nvPr/>
          </p:nvSpPr>
          <p:spPr>
            <a:xfrm>
              <a:off x="7009350" y="3405600"/>
              <a:ext cx="590575" cy="453225"/>
            </a:xfrm>
            <a:custGeom>
              <a:avLst/>
              <a:gdLst/>
              <a:ahLst/>
              <a:cxnLst/>
              <a:rect l="l" t="t" r="r" b="b"/>
              <a:pathLst>
                <a:path w="23623" h="18129" extrusionOk="0">
                  <a:moveTo>
                    <a:pt x="17869" y="984"/>
                  </a:moveTo>
                  <a:cubicBezTo>
                    <a:pt x="18726" y="984"/>
                    <a:pt x="19564" y="1239"/>
                    <a:pt x="20035" y="1985"/>
                  </a:cubicBezTo>
                  <a:cubicBezTo>
                    <a:pt x="20806" y="3211"/>
                    <a:pt x="19283" y="4093"/>
                    <a:pt x="18301" y="4391"/>
                  </a:cubicBezTo>
                  <a:cubicBezTo>
                    <a:pt x="17741" y="4561"/>
                    <a:pt x="17909" y="5372"/>
                    <a:pt x="18420" y="5372"/>
                  </a:cubicBezTo>
                  <a:cubicBezTo>
                    <a:pt x="18466" y="5372"/>
                    <a:pt x="18515" y="5365"/>
                    <a:pt x="18566" y="5351"/>
                  </a:cubicBezTo>
                  <a:cubicBezTo>
                    <a:pt x="18877" y="5265"/>
                    <a:pt x="19221" y="5214"/>
                    <a:pt x="19561" y="5214"/>
                  </a:cubicBezTo>
                  <a:cubicBezTo>
                    <a:pt x="20499" y="5214"/>
                    <a:pt x="21412" y="5600"/>
                    <a:pt x="21543" y="6687"/>
                  </a:cubicBezTo>
                  <a:cubicBezTo>
                    <a:pt x="21675" y="7770"/>
                    <a:pt x="20883" y="8436"/>
                    <a:pt x="19963" y="8701"/>
                  </a:cubicBezTo>
                  <a:lnTo>
                    <a:pt x="19963" y="8701"/>
                  </a:lnTo>
                  <a:cubicBezTo>
                    <a:pt x="19639" y="8730"/>
                    <a:pt x="19318" y="8783"/>
                    <a:pt x="19011" y="8848"/>
                  </a:cubicBezTo>
                  <a:cubicBezTo>
                    <a:pt x="18469" y="8965"/>
                    <a:pt x="18581" y="9828"/>
                    <a:pt x="19126" y="9828"/>
                  </a:cubicBezTo>
                  <a:cubicBezTo>
                    <a:pt x="19132" y="9828"/>
                    <a:pt x="19138" y="9828"/>
                    <a:pt x="19144" y="9828"/>
                  </a:cubicBezTo>
                  <a:cubicBezTo>
                    <a:pt x="19436" y="9817"/>
                    <a:pt x="19728" y="9777"/>
                    <a:pt x="20012" y="9709"/>
                  </a:cubicBezTo>
                  <a:lnTo>
                    <a:pt x="20012" y="9709"/>
                  </a:lnTo>
                  <a:cubicBezTo>
                    <a:pt x="20121" y="9702"/>
                    <a:pt x="20231" y="9698"/>
                    <a:pt x="20342" y="9698"/>
                  </a:cubicBezTo>
                  <a:cubicBezTo>
                    <a:pt x="21456" y="9698"/>
                    <a:pt x="22637" y="10076"/>
                    <a:pt x="22514" y="11395"/>
                  </a:cubicBezTo>
                  <a:cubicBezTo>
                    <a:pt x="22356" y="13112"/>
                    <a:pt x="20325" y="13510"/>
                    <a:pt x="19011" y="13974"/>
                  </a:cubicBezTo>
                  <a:cubicBezTo>
                    <a:pt x="17762" y="14416"/>
                    <a:pt x="16508" y="14842"/>
                    <a:pt x="15229" y="15187"/>
                  </a:cubicBezTo>
                  <a:cubicBezTo>
                    <a:pt x="14012" y="15516"/>
                    <a:pt x="12767" y="15684"/>
                    <a:pt x="11540" y="15979"/>
                  </a:cubicBezTo>
                  <a:cubicBezTo>
                    <a:pt x="10283" y="16281"/>
                    <a:pt x="9034" y="16624"/>
                    <a:pt x="7759" y="16860"/>
                  </a:cubicBezTo>
                  <a:cubicBezTo>
                    <a:pt x="7162" y="16970"/>
                    <a:pt x="6506" y="17129"/>
                    <a:pt x="5872" y="17129"/>
                  </a:cubicBezTo>
                  <a:cubicBezTo>
                    <a:pt x="5434" y="17129"/>
                    <a:pt x="5006" y="17053"/>
                    <a:pt x="4616" y="16833"/>
                  </a:cubicBezTo>
                  <a:cubicBezTo>
                    <a:pt x="3963" y="16464"/>
                    <a:pt x="3428" y="15775"/>
                    <a:pt x="3375" y="15008"/>
                  </a:cubicBezTo>
                  <a:cubicBezTo>
                    <a:pt x="3305" y="14003"/>
                    <a:pt x="4159" y="13420"/>
                    <a:pt x="5018" y="13148"/>
                  </a:cubicBezTo>
                  <a:cubicBezTo>
                    <a:pt x="5518" y="12990"/>
                    <a:pt x="5474" y="12169"/>
                    <a:pt x="4927" y="12169"/>
                  </a:cubicBezTo>
                  <a:cubicBezTo>
                    <a:pt x="4913" y="12169"/>
                    <a:pt x="4900" y="12169"/>
                    <a:pt x="4885" y="12170"/>
                  </a:cubicBezTo>
                  <a:cubicBezTo>
                    <a:pt x="4825" y="12175"/>
                    <a:pt x="4765" y="12177"/>
                    <a:pt x="4704" y="12177"/>
                  </a:cubicBezTo>
                  <a:cubicBezTo>
                    <a:pt x="3811" y="12177"/>
                    <a:pt x="2889" y="11715"/>
                    <a:pt x="2562" y="10837"/>
                  </a:cubicBezTo>
                  <a:cubicBezTo>
                    <a:pt x="2122" y="9649"/>
                    <a:pt x="3308" y="8882"/>
                    <a:pt x="4277" y="8551"/>
                  </a:cubicBezTo>
                  <a:cubicBezTo>
                    <a:pt x="4827" y="8364"/>
                    <a:pt x="4671" y="7568"/>
                    <a:pt x="4163" y="7568"/>
                  </a:cubicBezTo>
                  <a:cubicBezTo>
                    <a:pt x="4115" y="7568"/>
                    <a:pt x="4065" y="7575"/>
                    <a:pt x="4011" y="7591"/>
                  </a:cubicBezTo>
                  <a:cubicBezTo>
                    <a:pt x="3722" y="7674"/>
                    <a:pt x="3411" y="7720"/>
                    <a:pt x="3105" y="7720"/>
                  </a:cubicBezTo>
                  <a:cubicBezTo>
                    <a:pt x="2217" y="7720"/>
                    <a:pt x="1375" y="7326"/>
                    <a:pt x="1245" y="6287"/>
                  </a:cubicBezTo>
                  <a:cubicBezTo>
                    <a:pt x="1188" y="5834"/>
                    <a:pt x="1321" y="5364"/>
                    <a:pt x="1616" y="5016"/>
                  </a:cubicBezTo>
                  <a:cubicBezTo>
                    <a:pt x="1991" y="4578"/>
                    <a:pt x="2520" y="4466"/>
                    <a:pt x="3059" y="4363"/>
                  </a:cubicBezTo>
                  <a:cubicBezTo>
                    <a:pt x="6078" y="3777"/>
                    <a:pt x="9065" y="2987"/>
                    <a:pt x="12052" y="2259"/>
                  </a:cubicBezTo>
                  <a:cubicBezTo>
                    <a:pt x="13401" y="1930"/>
                    <a:pt x="14748" y="1592"/>
                    <a:pt x="16101" y="1286"/>
                  </a:cubicBezTo>
                  <a:lnTo>
                    <a:pt x="16101" y="1286"/>
                  </a:lnTo>
                  <a:cubicBezTo>
                    <a:pt x="16135" y="1282"/>
                    <a:pt x="16170" y="1274"/>
                    <a:pt x="16207" y="1262"/>
                  </a:cubicBezTo>
                  <a:lnTo>
                    <a:pt x="16207" y="1262"/>
                  </a:lnTo>
                  <a:cubicBezTo>
                    <a:pt x="16207" y="1262"/>
                    <a:pt x="16207" y="1262"/>
                    <a:pt x="16207" y="1262"/>
                  </a:cubicBezTo>
                  <a:cubicBezTo>
                    <a:pt x="16241" y="1254"/>
                    <a:pt x="16272" y="1244"/>
                    <a:pt x="16301" y="1232"/>
                  </a:cubicBezTo>
                  <a:lnTo>
                    <a:pt x="16301" y="1232"/>
                  </a:lnTo>
                  <a:cubicBezTo>
                    <a:pt x="16771" y="1087"/>
                    <a:pt x="17324" y="984"/>
                    <a:pt x="17869" y="984"/>
                  </a:cubicBezTo>
                  <a:close/>
                  <a:moveTo>
                    <a:pt x="17822" y="0"/>
                  </a:moveTo>
                  <a:cubicBezTo>
                    <a:pt x="17167" y="0"/>
                    <a:pt x="16510" y="115"/>
                    <a:pt x="15941" y="301"/>
                  </a:cubicBezTo>
                  <a:cubicBezTo>
                    <a:pt x="15940" y="302"/>
                    <a:pt x="15938" y="302"/>
                    <a:pt x="15937" y="303"/>
                  </a:cubicBezTo>
                  <a:lnTo>
                    <a:pt x="15937" y="303"/>
                  </a:lnTo>
                  <a:cubicBezTo>
                    <a:pt x="12691" y="1034"/>
                    <a:pt x="9467" y="1876"/>
                    <a:pt x="6227" y="2638"/>
                  </a:cubicBezTo>
                  <a:cubicBezTo>
                    <a:pt x="5459" y="2817"/>
                    <a:pt x="4687" y="2996"/>
                    <a:pt x="3916" y="3167"/>
                  </a:cubicBezTo>
                  <a:cubicBezTo>
                    <a:pt x="3329" y="3295"/>
                    <a:pt x="2699" y="3365"/>
                    <a:pt x="2128" y="3550"/>
                  </a:cubicBezTo>
                  <a:cubicBezTo>
                    <a:pt x="790" y="3986"/>
                    <a:pt x="0" y="5313"/>
                    <a:pt x="314" y="6697"/>
                  </a:cubicBezTo>
                  <a:cubicBezTo>
                    <a:pt x="559" y="7779"/>
                    <a:pt x="1337" y="8391"/>
                    <a:pt x="2264" y="8615"/>
                  </a:cubicBezTo>
                  <a:lnTo>
                    <a:pt x="2264" y="8615"/>
                  </a:lnTo>
                  <a:cubicBezTo>
                    <a:pt x="1631" y="9226"/>
                    <a:pt x="1274" y="10040"/>
                    <a:pt x="1576" y="11024"/>
                  </a:cubicBezTo>
                  <a:cubicBezTo>
                    <a:pt x="1846" y="11902"/>
                    <a:pt x="2528" y="12564"/>
                    <a:pt x="3350" y="12908"/>
                  </a:cubicBezTo>
                  <a:lnTo>
                    <a:pt x="3350" y="12908"/>
                  </a:lnTo>
                  <a:cubicBezTo>
                    <a:pt x="2938" y="13241"/>
                    <a:pt x="2616" y="13671"/>
                    <a:pt x="2465" y="14216"/>
                  </a:cubicBezTo>
                  <a:cubicBezTo>
                    <a:pt x="2221" y="15099"/>
                    <a:pt x="2503" y="16043"/>
                    <a:pt x="3048" y="16755"/>
                  </a:cubicBezTo>
                  <a:cubicBezTo>
                    <a:pt x="3640" y="17530"/>
                    <a:pt x="4532" y="18040"/>
                    <a:pt x="5509" y="18118"/>
                  </a:cubicBezTo>
                  <a:cubicBezTo>
                    <a:pt x="5605" y="18125"/>
                    <a:pt x="5702" y="18128"/>
                    <a:pt x="5800" y="18128"/>
                  </a:cubicBezTo>
                  <a:cubicBezTo>
                    <a:pt x="6453" y="18128"/>
                    <a:pt x="7135" y="17977"/>
                    <a:pt x="7767" y="17867"/>
                  </a:cubicBezTo>
                  <a:cubicBezTo>
                    <a:pt x="8576" y="17726"/>
                    <a:pt x="9379" y="17542"/>
                    <a:pt x="10175" y="17344"/>
                  </a:cubicBezTo>
                  <a:cubicBezTo>
                    <a:pt x="11574" y="16999"/>
                    <a:pt x="12979" y="16736"/>
                    <a:pt x="14382" y="16422"/>
                  </a:cubicBezTo>
                  <a:cubicBezTo>
                    <a:pt x="15931" y="16078"/>
                    <a:pt x="17439" y="15579"/>
                    <a:pt x="18933" y="15055"/>
                  </a:cubicBezTo>
                  <a:cubicBezTo>
                    <a:pt x="20730" y="14427"/>
                    <a:pt x="23123" y="13902"/>
                    <a:pt x="23477" y="11673"/>
                  </a:cubicBezTo>
                  <a:cubicBezTo>
                    <a:pt x="23622" y="10757"/>
                    <a:pt x="23289" y="9845"/>
                    <a:pt x="22539" y="9284"/>
                  </a:cubicBezTo>
                  <a:cubicBezTo>
                    <a:pt x="22275" y="9087"/>
                    <a:pt x="21987" y="8946"/>
                    <a:pt x="21684" y="8850"/>
                  </a:cubicBezTo>
                  <a:lnTo>
                    <a:pt x="21684" y="8850"/>
                  </a:lnTo>
                  <a:cubicBezTo>
                    <a:pt x="22301" y="8282"/>
                    <a:pt x="22659" y="7482"/>
                    <a:pt x="22514" y="6493"/>
                  </a:cubicBezTo>
                  <a:cubicBezTo>
                    <a:pt x="22333" y="5268"/>
                    <a:pt x="21490" y="4584"/>
                    <a:pt x="20469" y="4334"/>
                  </a:cubicBezTo>
                  <a:lnTo>
                    <a:pt x="20469" y="4334"/>
                  </a:lnTo>
                  <a:cubicBezTo>
                    <a:pt x="20648" y="4161"/>
                    <a:pt x="20805" y="3966"/>
                    <a:pt x="20932" y="3744"/>
                  </a:cubicBezTo>
                  <a:cubicBezTo>
                    <a:pt x="21311" y="3082"/>
                    <a:pt x="21318" y="2294"/>
                    <a:pt x="20970" y="1618"/>
                  </a:cubicBezTo>
                  <a:cubicBezTo>
                    <a:pt x="20361" y="433"/>
                    <a:pt x="19094" y="0"/>
                    <a:pt x="17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5" name="Google Shape;10175;p49">
              <a:extLst>
                <a:ext uri="{FF2B5EF4-FFF2-40B4-BE49-F238E27FC236}">
                  <a16:creationId xmlns:a16="http://schemas.microsoft.com/office/drawing/2014/main" id="{DD733A70-F1A6-3ACF-63B6-8DC799DAAE47}"/>
                </a:ext>
              </a:extLst>
            </p:cNvPr>
            <p:cNvSpPr/>
            <p:nvPr/>
          </p:nvSpPr>
          <p:spPr>
            <a:xfrm>
              <a:off x="7083100" y="3509450"/>
              <a:ext cx="425250" cy="112700"/>
            </a:xfrm>
            <a:custGeom>
              <a:avLst/>
              <a:gdLst/>
              <a:ahLst/>
              <a:cxnLst/>
              <a:rect l="l" t="t" r="r" b="b"/>
              <a:pathLst>
                <a:path w="17010" h="4508" extrusionOk="0">
                  <a:moveTo>
                    <a:pt x="16300" y="1"/>
                  </a:moveTo>
                  <a:cubicBezTo>
                    <a:pt x="16258" y="1"/>
                    <a:pt x="16214" y="6"/>
                    <a:pt x="16168" y="17"/>
                  </a:cubicBezTo>
                  <a:cubicBezTo>
                    <a:pt x="11020" y="1284"/>
                    <a:pt x="5932" y="2958"/>
                    <a:pt x="638" y="3508"/>
                  </a:cubicBezTo>
                  <a:cubicBezTo>
                    <a:pt x="26" y="3571"/>
                    <a:pt x="1" y="4508"/>
                    <a:pt x="577" y="4508"/>
                  </a:cubicBezTo>
                  <a:cubicBezTo>
                    <a:pt x="597" y="4508"/>
                    <a:pt x="617" y="4507"/>
                    <a:pt x="638" y="4505"/>
                  </a:cubicBezTo>
                  <a:cubicBezTo>
                    <a:pt x="6027" y="3944"/>
                    <a:pt x="11192" y="2267"/>
                    <a:pt x="16434" y="978"/>
                  </a:cubicBezTo>
                  <a:cubicBezTo>
                    <a:pt x="17009" y="838"/>
                    <a:pt x="16826" y="1"/>
                    <a:pt x="16300" y="1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6" name="Google Shape;10176;p49">
              <a:extLst>
                <a:ext uri="{FF2B5EF4-FFF2-40B4-BE49-F238E27FC236}">
                  <a16:creationId xmlns:a16="http://schemas.microsoft.com/office/drawing/2014/main" id="{225A5B26-4B12-983F-C2BD-B7EE0BA8A32B}"/>
                </a:ext>
              </a:extLst>
            </p:cNvPr>
            <p:cNvSpPr/>
            <p:nvPr/>
          </p:nvSpPr>
          <p:spPr>
            <a:xfrm>
              <a:off x="7098175" y="3616850"/>
              <a:ext cx="436350" cy="117650"/>
            </a:xfrm>
            <a:custGeom>
              <a:avLst/>
              <a:gdLst/>
              <a:ahLst/>
              <a:cxnLst/>
              <a:rect l="l" t="t" r="r" b="b"/>
              <a:pathLst>
                <a:path w="17454" h="4706" extrusionOk="0">
                  <a:moveTo>
                    <a:pt x="16799" y="0"/>
                  </a:moveTo>
                  <a:cubicBezTo>
                    <a:pt x="16748" y="0"/>
                    <a:pt x="16695" y="9"/>
                    <a:pt x="16638" y="27"/>
                  </a:cubicBezTo>
                  <a:cubicBezTo>
                    <a:pt x="11407" y="1738"/>
                    <a:pt x="5944" y="2534"/>
                    <a:pt x="585" y="3731"/>
                  </a:cubicBezTo>
                  <a:cubicBezTo>
                    <a:pt x="1" y="3861"/>
                    <a:pt x="193" y="4705"/>
                    <a:pt x="729" y="4705"/>
                  </a:cubicBezTo>
                  <a:cubicBezTo>
                    <a:pt x="768" y="4705"/>
                    <a:pt x="808" y="4701"/>
                    <a:pt x="850" y="4692"/>
                  </a:cubicBezTo>
                  <a:cubicBezTo>
                    <a:pt x="6207" y="3495"/>
                    <a:pt x="11672" y="2699"/>
                    <a:pt x="16903" y="988"/>
                  </a:cubicBezTo>
                  <a:cubicBezTo>
                    <a:pt x="17453" y="809"/>
                    <a:pt x="17290" y="0"/>
                    <a:pt x="16799" y="0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177" name="Google Shape;10177;p49">
            <a:extLst>
              <a:ext uri="{FF2B5EF4-FFF2-40B4-BE49-F238E27FC236}">
                <a16:creationId xmlns:a16="http://schemas.microsoft.com/office/drawing/2014/main" id="{27797B09-896F-875C-399A-89F5FDC2A6A9}"/>
              </a:ext>
            </a:extLst>
          </p:cNvPr>
          <p:cNvGrpSpPr/>
          <p:nvPr/>
        </p:nvGrpSpPr>
        <p:grpSpPr>
          <a:xfrm>
            <a:off x="3564238" y="3459525"/>
            <a:ext cx="1519300" cy="812375"/>
            <a:chOff x="3754738" y="3337238"/>
            <a:chExt cx="1519300" cy="812375"/>
          </a:xfrm>
        </p:grpSpPr>
        <p:sp>
          <p:nvSpPr>
            <p:cNvPr id="10178" name="Google Shape;10178;p49">
              <a:extLst>
                <a:ext uri="{FF2B5EF4-FFF2-40B4-BE49-F238E27FC236}">
                  <a16:creationId xmlns:a16="http://schemas.microsoft.com/office/drawing/2014/main" id="{425A3C8D-040C-DAA4-2D51-48175E7DBB03}"/>
                </a:ext>
              </a:extLst>
            </p:cNvPr>
            <p:cNvSpPr/>
            <p:nvPr/>
          </p:nvSpPr>
          <p:spPr>
            <a:xfrm>
              <a:off x="4355288" y="3642388"/>
              <a:ext cx="277850" cy="132075"/>
            </a:xfrm>
            <a:custGeom>
              <a:avLst/>
              <a:gdLst/>
              <a:ahLst/>
              <a:cxnLst/>
              <a:rect l="l" t="t" r="r" b="b"/>
              <a:pathLst>
                <a:path w="11114" h="5283" extrusionOk="0">
                  <a:moveTo>
                    <a:pt x="2484" y="4735"/>
                  </a:moveTo>
                  <a:cubicBezTo>
                    <a:pt x="1" y="2973"/>
                    <a:pt x="3243" y="551"/>
                    <a:pt x="5550" y="235"/>
                  </a:cubicBezTo>
                  <a:cubicBezTo>
                    <a:pt x="7248" y="1"/>
                    <a:pt x="10174" y="119"/>
                    <a:pt x="10519" y="2025"/>
                  </a:cubicBezTo>
                  <a:cubicBezTo>
                    <a:pt x="11113" y="5282"/>
                    <a:pt x="7203" y="2421"/>
                    <a:pt x="6047" y="2763"/>
                  </a:cubicBezTo>
                  <a:cubicBezTo>
                    <a:pt x="4288" y="3281"/>
                    <a:pt x="3885" y="5038"/>
                    <a:pt x="2484" y="473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9" name="Google Shape;10179;p49">
              <a:extLst>
                <a:ext uri="{FF2B5EF4-FFF2-40B4-BE49-F238E27FC236}">
                  <a16:creationId xmlns:a16="http://schemas.microsoft.com/office/drawing/2014/main" id="{50503FC9-5B17-D56B-BACB-265822F91503}"/>
                </a:ext>
              </a:extLst>
            </p:cNvPr>
            <p:cNvSpPr/>
            <p:nvPr/>
          </p:nvSpPr>
          <p:spPr>
            <a:xfrm>
              <a:off x="3754738" y="3470188"/>
              <a:ext cx="833850" cy="679425"/>
            </a:xfrm>
            <a:custGeom>
              <a:avLst/>
              <a:gdLst/>
              <a:ahLst/>
              <a:cxnLst/>
              <a:rect l="l" t="t" r="r" b="b"/>
              <a:pathLst>
                <a:path w="33354" h="27177" extrusionOk="0">
                  <a:moveTo>
                    <a:pt x="14368" y="3590"/>
                  </a:moveTo>
                  <a:cubicBezTo>
                    <a:pt x="0" y="6710"/>
                    <a:pt x="5130" y="27176"/>
                    <a:pt x="18282" y="24625"/>
                  </a:cubicBezTo>
                  <a:cubicBezTo>
                    <a:pt x="33353" y="21705"/>
                    <a:pt x="29020" y="0"/>
                    <a:pt x="14368" y="359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0" name="Google Shape;10180;p49">
              <a:extLst>
                <a:ext uri="{FF2B5EF4-FFF2-40B4-BE49-F238E27FC236}">
                  <a16:creationId xmlns:a16="http://schemas.microsoft.com/office/drawing/2014/main" id="{4FDE948A-62E2-4267-2EE7-48AF23E75F78}"/>
                </a:ext>
              </a:extLst>
            </p:cNvPr>
            <p:cNvSpPr/>
            <p:nvPr/>
          </p:nvSpPr>
          <p:spPr>
            <a:xfrm>
              <a:off x="3851013" y="3550813"/>
              <a:ext cx="642075" cy="523100"/>
            </a:xfrm>
            <a:custGeom>
              <a:avLst/>
              <a:gdLst/>
              <a:ahLst/>
              <a:cxnLst/>
              <a:rect l="l" t="t" r="r" b="b"/>
              <a:pathLst>
                <a:path w="25683" h="20924" extrusionOk="0">
                  <a:moveTo>
                    <a:pt x="11064" y="2762"/>
                  </a:moveTo>
                  <a:cubicBezTo>
                    <a:pt x="0" y="5166"/>
                    <a:pt x="3950" y="20924"/>
                    <a:pt x="14077" y="18960"/>
                  </a:cubicBezTo>
                  <a:cubicBezTo>
                    <a:pt x="25683" y="16711"/>
                    <a:pt x="22346" y="0"/>
                    <a:pt x="11064" y="27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1" name="Google Shape;10181;p49">
              <a:extLst>
                <a:ext uri="{FF2B5EF4-FFF2-40B4-BE49-F238E27FC236}">
                  <a16:creationId xmlns:a16="http://schemas.microsoft.com/office/drawing/2014/main" id="{3260A388-5745-DF50-2EAC-9C4E1C68A9E7}"/>
                </a:ext>
              </a:extLst>
            </p:cNvPr>
            <p:cNvSpPr/>
            <p:nvPr/>
          </p:nvSpPr>
          <p:spPr>
            <a:xfrm>
              <a:off x="3944288" y="3599838"/>
              <a:ext cx="467175" cy="441575"/>
            </a:xfrm>
            <a:custGeom>
              <a:avLst/>
              <a:gdLst/>
              <a:ahLst/>
              <a:cxnLst/>
              <a:rect l="l" t="t" r="r" b="b"/>
              <a:pathLst>
                <a:path w="18687" h="17663" extrusionOk="0">
                  <a:moveTo>
                    <a:pt x="9772" y="997"/>
                  </a:moveTo>
                  <a:cubicBezTo>
                    <a:pt x="10756" y="997"/>
                    <a:pt x="11736" y="1165"/>
                    <a:pt x="12657" y="1555"/>
                  </a:cubicBezTo>
                  <a:cubicBezTo>
                    <a:pt x="14045" y="2147"/>
                    <a:pt x="15191" y="3207"/>
                    <a:pt x="15952" y="4501"/>
                  </a:cubicBezTo>
                  <a:cubicBezTo>
                    <a:pt x="17479" y="7096"/>
                    <a:pt x="17486" y="10507"/>
                    <a:pt x="15825" y="13041"/>
                  </a:cubicBezTo>
                  <a:cubicBezTo>
                    <a:pt x="14340" y="15308"/>
                    <a:pt x="11485" y="16679"/>
                    <a:pt x="8733" y="16679"/>
                  </a:cubicBezTo>
                  <a:cubicBezTo>
                    <a:pt x="7954" y="16679"/>
                    <a:pt x="7182" y="16569"/>
                    <a:pt x="6453" y="16338"/>
                  </a:cubicBezTo>
                  <a:cubicBezTo>
                    <a:pt x="3461" y="15394"/>
                    <a:pt x="1477" y="12422"/>
                    <a:pt x="1216" y="9369"/>
                  </a:cubicBezTo>
                  <a:cubicBezTo>
                    <a:pt x="925" y="5982"/>
                    <a:pt x="2760" y="2925"/>
                    <a:pt x="5968" y="1720"/>
                  </a:cubicBezTo>
                  <a:cubicBezTo>
                    <a:pt x="6450" y="1539"/>
                    <a:pt x="6945" y="1399"/>
                    <a:pt x="7445" y="1286"/>
                  </a:cubicBezTo>
                  <a:lnTo>
                    <a:pt x="7445" y="1286"/>
                  </a:lnTo>
                  <a:cubicBezTo>
                    <a:pt x="7452" y="1285"/>
                    <a:pt x="7459" y="1283"/>
                    <a:pt x="7466" y="1282"/>
                  </a:cubicBezTo>
                  <a:lnTo>
                    <a:pt x="7466" y="1282"/>
                  </a:lnTo>
                  <a:cubicBezTo>
                    <a:pt x="7466" y="1282"/>
                    <a:pt x="7466" y="1282"/>
                    <a:pt x="7466" y="1282"/>
                  </a:cubicBezTo>
                  <a:cubicBezTo>
                    <a:pt x="7472" y="1280"/>
                    <a:pt x="7479" y="1279"/>
                    <a:pt x="7485" y="1277"/>
                  </a:cubicBezTo>
                  <a:lnTo>
                    <a:pt x="7485" y="1277"/>
                  </a:lnTo>
                  <a:cubicBezTo>
                    <a:pt x="8234" y="1099"/>
                    <a:pt x="9004" y="997"/>
                    <a:pt x="9772" y="997"/>
                  </a:cubicBezTo>
                  <a:close/>
                  <a:moveTo>
                    <a:pt x="9704" y="1"/>
                  </a:moveTo>
                  <a:cubicBezTo>
                    <a:pt x="9414" y="1"/>
                    <a:pt x="9122" y="15"/>
                    <a:pt x="8827" y="45"/>
                  </a:cubicBezTo>
                  <a:cubicBezTo>
                    <a:pt x="8279" y="100"/>
                    <a:pt x="7736" y="192"/>
                    <a:pt x="7201" y="321"/>
                  </a:cubicBezTo>
                  <a:cubicBezTo>
                    <a:pt x="5235" y="759"/>
                    <a:pt x="3343" y="1703"/>
                    <a:pt x="2046" y="3279"/>
                  </a:cubicBezTo>
                  <a:cubicBezTo>
                    <a:pt x="921" y="4648"/>
                    <a:pt x="301" y="6340"/>
                    <a:pt x="200" y="8107"/>
                  </a:cubicBezTo>
                  <a:cubicBezTo>
                    <a:pt x="0" y="11560"/>
                    <a:pt x="1814" y="15194"/>
                    <a:pt x="4944" y="16789"/>
                  </a:cubicBezTo>
                  <a:cubicBezTo>
                    <a:pt x="6113" y="17384"/>
                    <a:pt x="7421" y="17663"/>
                    <a:pt x="8742" y="17663"/>
                  </a:cubicBezTo>
                  <a:cubicBezTo>
                    <a:pt x="11375" y="17663"/>
                    <a:pt x="14061" y="16559"/>
                    <a:pt x="15813" y="14661"/>
                  </a:cubicBezTo>
                  <a:cubicBezTo>
                    <a:pt x="18198" y="12080"/>
                    <a:pt x="18686" y="8206"/>
                    <a:pt x="17321" y="5015"/>
                  </a:cubicBezTo>
                  <a:cubicBezTo>
                    <a:pt x="15990" y="1898"/>
                    <a:pt x="13019" y="1"/>
                    <a:pt x="9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2" name="Google Shape;10182;p49">
              <a:extLst>
                <a:ext uri="{FF2B5EF4-FFF2-40B4-BE49-F238E27FC236}">
                  <a16:creationId xmlns:a16="http://schemas.microsoft.com/office/drawing/2014/main" id="{50B9BBCF-37D1-EF5E-AC5F-34AECF389F7E}"/>
                </a:ext>
              </a:extLst>
            </p:cNvPr>
            <p:cNvSpPr/>
            <p:nvPr/>
          </p:nvSpPr>
          <p:spPr>
            <a:xfrm>
              <a:off x="4077563" y="3697213"/>
              <a:ext cx="181275" cy="256150"/>
            </a:xfrm>
            <a:custGeom>
              <a:avLst/>
              <a:gdLst/>
              <a:ahLst/>
              <a:cxnLst/>
              <a:rect l="l" t="t" r="r" b="b"/>
              <a:pathLst>
                <a:path w="7251" h="10246" extrusionOk="0">
                  <a:moveTo>
                    <a:pt x="6571" y="0"/>
                  </a:moveTo>
                  <a:cubicBezTo>
                    <a:pt x="6421" y="0"/>
                    <a:pt x="6273" y="73"/>
                    <a:pt x="6178" y="247"/>
                  </a:cubicBezTo>
                  <a:cubicBezTo>
                    <a:pt x="4421" y="3481"/>
                    <a:pt x="2198" y="6401"/>
                    <a:pt x="239" y="9510"/>
                  </a:cubicBezTo>
                  <a:cubicBezTo>
                    <a:pt x="0" y="9889"/>
                    <a:pt x="344" y="10245"/>
                    <a:pt x="691" y="10245"/>
                  </a:cubicBezTo>
                  <a:cubicBezTo>
                    <a:pt x="843" y="10245"/>
                    <a:pt x="995" y="10177"/>
                    <a:pt x="1099" y="10012"/>
                  </a:cubicBezTo>
                  <a:cubicBezTo>
                    <a:pt x="3058" y="6905"/>
                    <a:pt x="5280" y="3985"/>
                    <a:pt x="7040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3" name="Google Shape;10183;p49">
              <a:extLst>
                <a:ext uri="{FF2B5EF4-FFF2-40B4-BE49-F238E27FC236}">
                  <a16:creationId xmlns:a16="http://schemas.microsoft.com/office/drawing/2014/main" id="{7F6702F6-6F83-B60D-2FCE-7E136D3BD925}"/>
                </a:ext>
              </a:extLst>
            </p:cNvPr>
            <p:cNvSpPr/>
            <p:nvPr/>
          </p:nvSpPr>
          <p:spPr>
            <a:xfrm>
              <a:off x="4033813" y="3687463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1" y="1"/>
                  </a:moveTo>
                  <a:cubicBezTo>
                    <a:pt x="4489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0" y="6479"/>
                    <a:pt x="123" y="6816"/>
                    <a:pt x="340" y="6943"/>
                  </a:cubicBezTo>
                  <a:cubicBezTo>
                    <a:pt x="419" y="6990"/>
                    <a:pt x="501" y="7011"/>
                    <a:pt x="581" y="7011"/>
                  </a:cubicBezTo>
                  <a:cubicBezTo>
                    <a:pt x="751" y="7011"/>
                    <a:pt x="912" y="6913"/>
                    <a:pt x="1020" y="6764"/>
                  </a:cubicBezTo>
                  <a:cubicBezTo>
                    <a:pt x="2448" y="4807"/>
                    <a:pt x="3771" y="2765"/>
                    <a:pt x="5090" y="734"/>
                  </a:cubicBezTo>
                  <a:cubicBezTo>
                    <a:pt x="5336" y="358"/>
                    <a:pt x="4991" y="1"/>
                    <a:pt x="4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4" name="Google Shape;10184;p49">
              <a:extLst>
                <a:ext uri="{FF2B5EF4-FFF2-40B4-BE49-F238E27FC236}">
                  <a16:creationId xmlns:a16="http://schemas.microsoft.com/office/drawing/2014/main" id="{6AF802FE-212C-FE20-7280-52B80B840838}"/>
                </a:ext>
              </a:extLst>
            </p:cNvPr>
            <p:cNvSpPr/>
            <p:nvPr/>
          </p:nvSpPr>
          <p:spPr>
            <a:xfrm>
              <a:off x="4166388" y="3774563"/>
              <a:ext cx="145175" cy="186525"/>
            </a:xfrm>
            <a:custGeom>
              <a:avLst/>
              <a:gdLst/>
              <a:ahLst/>
              <a:cxnLst/>
              <a:rect l="l" t="t" r="r" b="b"/>
              <a:pathLst>
                <a:path w="5807" h="7461" extrusionOk="0">
                  <a:moveTo>
                    <a:pt x="5121" y="0"/>
                  </a:moveTo>
                  <a:cubicBezTo>
                    <a:pt x="4971" y="0"/>
                    <a:pt x="4821" y="70"/>
                    <a:pt x="4721" y="240"/>
                  </a:cubicBezTo>
                  <a:cubicBezTo>
                    <a:pt x="3390" y="2513"/>
                    <a:pt x="1641" y="4499"/>
                    <a:pt x="238" y="6724"/>
                  </a:cubicBezTo>
                  <a:cubicBezTo>
                    <a:pt x="0" y="7102"/>
                    <a:pt x="346" y="7460"/>
                    <a:pt x="693" y="7460"/>
                  </a:cubicBezTo>
                  <a:cubicBezTo>
                    <a:pt x="844" y="7460"/>
                    <a:pt x="996" y="7392"/>
                    <a:pt x="1100" y="7228"/>
                  </a:cubicBezTo>
                  <a:cubicBezTo>
                    <a:pt x="2501" y="5003"/>
                    <a:pt x="4249" y="3014"/>
                    <a:pt x="5581" y="743"/>
                  </a:cubicBezTo>
                  <a:cubicBezTo>
                    <a:pt x="5807" y="359"/>
                    <a:pt x="5462" y="0"/>
                    <a:pt x="5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5" name="Google Shape;10185;p49">
              <a:extLst>
                <a:ext uri="{FF2B5EF4-FFF2-40B4-BE49-F238E27FC236}">
                  <a16:creationId xmlns:a16="http://schemas.microsoft.com/office/drawing/2014/main" id="{99E69A6D-CE08-C820-DC1F-3CDF895E2FE2}"/>
                </a:ext>
              </a:extLst>
            </p:cNvPr>
            <p:cNvSpPr/>
            <p:nvPr/>
          </p:nvSpPr>
          <p:spPr>
            <a:xfrm>
              <a:off x="4440188" y="3337238"/>
              <a:ext cx="833850" cy="679375"/>
            </a:xfrm>
            <a:custGeom>
              <a:avLst/>
              <a:gdLst/>
              <a:ahLst/>
              <a:cxnLst/>
              <a:rect l="l" t="t" r="r" b="b"/>
              <a:pathLst>
                <a:path w="33354" h="27175" extrusionOk="0">
                  <a:moveTo>
                    <a:pt x="14368" y="3591"/>
                  </a:moveTo>
                  <a:cubicBezTo>
                    <a:pt x="1" y="6711"/>
                    <a:pt x="5130" y="27175"/>
                    <a:pt x="18280" y="24626"/>
                  </a:cubicBezTo>
                  <a:cubicBezTo>
                    <a:pt x="33354" y="21706"/>
                    <a:pt x="29018" y="1"/>
                    <a:pt x="14368" y="3591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6" name="Google Shape;10186;p49">
              <a:extLst>
                <a:ext uri="{FF2B5EF4-FFF2-40B4-BE49-F238E27FC236}">
                  <a16:creationId xmlns:a16="http://schemas.microsoft.com/office/drawing/2014/main" id="{303D9ADF-0F50-E5F8-6D40-8A8AE6167BDD}"/>
                </a:ext>
              </a:extLst>
            </p:cNvPr>
            <p:cNvSpPr/>
            <p:nvPr/>
          </p:nvSpPr>
          <p:spPr>
            <a:xfrm>
              <a:off x="4536463" y="3417838"/>
              <a:ext cx="642100" cy="523150"/>
            </a:xfrm>
            <a:custGeom>
              <a:avLst/>
              <a:gdLst/>
              <a:ahLst/>
              <a:cxnLst/>
              <a:rect l="l" t="t" r="r" b="b"/>
              <a:pathLst>
                <a:path w="25684" h="20926" extrusionOk="0">
                  <a:moveTo>
                    <a:pt x="11065" y="2764"/>
                  </a:moveTo>
                  <a:cubicBezTo>
                    <a:pt x="1" y="5168"/>
                    <a:pt x="3951" y="20926"/>
                    <a:pt x="14077" y="18962"/>
                  </a:cubicBezTo>
                  <a:cubicBezTo>
                    <a:pt x="25683" y="16712"/>
                    <a:pt x="22346" y="0"/>
                    <a:pt x="11065" y="27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7" name="Google Shape;10187;p49">
              <a:extLst>
                <a:ext uri="{FF2B5EF4-FFF2-40B4-BE49-F238E27FC236}">
                  <a16:creationId xmlns:a16="http://schemas.microsoft.com/office/drawing/2014/main" id="{8289D291-BD3D-FD0C-7C98-2E12EA9D88E6}"/>
                </a:ext>
              </a:extLst>
            </p:cNvPr>
            <p:cNvSpPr/>
            <p:nvPr/>
          </p:nvSpPr>
          <p:spPr>
            <a:xfrm>
              <a:off x="4629738" y="3466863"/>
              <a:ext cx="467175" cy="441600"/>
            </a:xfrm>
            <a:custGeom>
              <a:avLst/>
              <a:gdLst/>
              <a:ahLst/>
              <a:cxnLst/>
              <a:rect l="l" t="t" r="r" b="b"/>
              <a:pathLst>
                <a:path w="18687" h="17664" extrusionOk="0">
                  <a:moveTo>
                    <a:pt x="9774" y="998"/>
                  </a:moveTo>
                  <a:cubicBezTo>
                    <a:pt x="10758" y="998"/>
                    <a:pt x="11736" y="1166"/>
                    <a:pt x="12655" y="1557"/>
                  </a:cubicBezTo>
                  <a:cubicBezTo>
                    <a:pt x="14046" y="2147"/>
                    <a:pt x="15190" y="3207"/>
                    <a:pt x="15952" y="4502"/>
                  </a:cubicBezTo>
                  <a:cubicBezTo>
                    <a:pt x="17480" y="7098"/>
                    <a:pt x="17486" y="10508"/>
                    <a:pt x="15826" y="13043"/>
                  </a:cubicBezTo>
                  <a:cubicBezTo>
                    <a:pt x="14340" y="15309"/>
                    <a:pt x="11484" y="16679"/>
                    <a:pt x="8731" y="16679"/>
                  </a:cubicBezTo>
                  <a:cubicBezTo>
                    <a:pt x="7952" y="16679"/>
                    <a:pt x="7182" y="16570"/>
                    <a:pt x="6453" y="16340"/>
                  </a:cubicBezTo>
                  <a:cubicBezTo>
                    <a:pt x="3462" y="15396"/>
                    <a:pt x="1477" y="12423"/>
                    <a:pt x="1216" y="9371"/>
                  </a:cubicBezTo>
                  <a:cubicBezTo>
                    <a:pt x="925" y="5983"/>
                    <a:pt x="2760" y="2927"/>
                    <a:pt x="5969" y="1722"/>
                  </a:cubicBezTo>
                  <a:cubicBezTo>
                    <a:pt x="6450" y="1540"/>
                    <a:pt x="6945" y="1400"/>
                    <a:pt x="7449" y="1287"/>
                  </a:cubicBezTo>
                  <a:lnTo>
                    <a:pt x="7449" y="1287"/>
                  </a:lnTo>
                  <a:cubicBezTo>
                    <a:pt x="7455" y="1286"/>
                    <a:pt x="7461" y="1285"/>
                    <a:pt x="7467" y="1283"/>
                  </a:cubicBezTo>
                  <a:lnTo>
                    <a:pt x="7467" y="1283"/>
                  </a:lnTo>
                  <a:cubicBezTo>
                    <a:pt x="7467" y="1283"/>
                    <a:pt x="7467" y="1283"/>
                    <a:pt x="7467" y="1283"/>
                  </a:cubicBezTo>
                  <a:cubicBezTo>
                    <a:pt x="7473" y="1282"/>
                    <a:pt x="7479" y="1280"/>
                    <a:pt x="7485" y="1279"/>
                  </a:cubicBezTo>
                  <a:lnTo>
                    <a:pt x="7485" y="1279"/>
                  </a:lnTo>
                  <a:cubicBezTo>
                    <a:pt x="8234" y="1101"/>
                    <a:pt x="9006" y="998"/>
                    <a:pt x="9774" y="998"/>
                  </a:cubicBezTo>
                  <a:close/>
                  <a:moveTo>
                    <a:pt x="9705" y="1"/>
                  </a:moveTo>
                  <a:cubicBezTo>
                    <a:pt x="9415" y="1"/>
                    <a:pt x="9122" y="15"/>
                    <a:pt x="8828" y="45"/>
                  </a:cubicBezTo>
                  <a:cubicBezTo>
                    <a:pt x="8278" y="101"/>
                    <a:pt x="7736" y="194"/>
                    <a:pt x="7201" y="323"/>
                  </a:cubicBezTo>
                  <a:cubicBezTo>
                    <a:pt x="5236" y="761"/>
                    <a:pt x="3342" y="1705"/>
                    <a:pt x="2046" y="3280"/>
                  </a:cubicBezTo>
                  <a:cubicBezTo>
                    <a:pt x="919" y="4650"/>
                    <a:pt x="302" y="6341"/>
                    <a:pt x="201" y="8109"/>
                  </a:cubicBezTo>
                  <a:cubicBezTo>
                    <a:pt x="1" y="11562"/>
                    <a:pt x="1814" y="15196"/>
                    <a:pt x="4945" y="16791"/>
                  </a:cubicBezTo>
                  <a:cubicBezTo>
                    <a:pt x="6113" y="17386"/>
                    <a:pt x="7420" y="17664"/>
                    <a:pt x="8742" y="17664"/>
                  </a:cubicBezTo>
                  <a:cubicBezTo>
                    <a:pt x="11374" y="17664"/>
                    <a:pt x="14061" y="16561"/>
                    <a:pt x="15813" y="14663"/>
                  </a:cubicBezTo>
                  <a:cubicBezTo>
                    <a:pt x="18198" y="12082"/>
                    <a:pt x="18687" y="8208"/>
                    <a:pt x="17322" y="5016"/>
                  </a:cubicBezTo>
                  <a:cubicBezTo>
                    <a:pt x="15989" y="1897"/>
                    <a:pt x="13019" y="1"/>
                    <a:pt x="9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8" name="Google Shape;10188;p49">
              <a:extLst>
                <a:ext uri="{FF2B5EF4-FFF2-40B4-BE49-F238E27FC236}">
                  <a16:creationId xmlns:a16="http://schemas.microsoft.com/office/drawing/2014/main" id="{54C20C38-0A68-53CA-E777-6DEEF697DDF4}"/>
                </a:ext>
              </a:extLst>
            </p:cNvPr>
            <p:cNvSpPr/>
            <p:nvPr/>
          </p:nvSpPr>
          <p:spPr>
            <a:xfrm>
              <a:off x="4763013" y="3564288"/>
              <a:ext cx="181275" cy="256125"/>
            </a:xfrm>
            <a:custGeom>
              <a:avLst/>
              <a:gdLst/>
              <a:ahLst/>
              <a:cxnLst/>
              <a:rect l="l" t="t" r="r" b="b"/>
              <a:pathLst>
                <a:path w="7251" h="10245" extrusionOk="0">
                  <a:moveTo>
                    <a:pt x="6571" y="0"/>
                  </a:moveTo>
                  <a:cubicBezTo>
                    <a:pt x="6422" y="0"/>
                    <a:pt x="6274" y="72"/>
                    <a:pt x="6178" y="247"/>
                  </a:cubicBezTo>
                  <a:cubicBezTo>
                    <a:pt x="4421" y="3481"/>
                    <a:pt x="2199" y="6401"/>
                    <a:pt x="238" y="9508"/>
                  </a:cubicBezTo>
                  <a:cubicBezTo>
                    <a:pt x="0" y="9888"/>
                    <a:pt x="345" y="10245"/>
                    <a:pt x="691" y="10245"/>
                  </a:cubicBezTo>
                  <a:cubicBezTo>
                    <a:pt x="843" y="10245"/>
                    <a:pt x="995" y="10176"/>
                    <a:pt x="1099" y="10012"/>
                  </a:cubicBezTo>
                  <a:cubicBezTo>
                    <a:pt x="3058" y="6904"/>
                    <a:pt x="5281" y="3984"/>
                    <a:pt x="7038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9" name="Google Shape;10189;p49">
              <a:extLst>
                <a:ext uri="{FF2B5EF4-FFF2-40B4-BE49-F238E27FC236}">
                  <a16:creationId xmlns:a16="http://schemas.microsoft.com/office/drawing/2014/main" id="{A38D36D7-8153-5157-AF68-827F9999EA54}"/>
                </a:ext>
              </a:extLst>
            </p:cNvPr>
            <p:cNvSpPr/>
            <p:nvPr/>
          </p:nvSpPr>
          <p:spPr>
            <a:xfrm>
              <a:off x="4719263" y="3554538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2" y="1"/>
                  </a:moveTo>
                  <a:cubicBezTo>
                    <a:pt x="4490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1" y="6479"/>
                    <a:pt x="123" y="6816"/>
                    <a:pt x="338" y="6942"/>
                  </a:cubicBezTo>
                  <a:cubicBezTo>
                    <a:pt x="418" y="6989"/>
                    <a:pt x="500" y="7010"/>
                    <a:pt x="580" y="7010"/>
                  </a:cubicBezTo>
                  <a:cubicBezTo>
                    <a:pt x="751" y="7010"/>
                    <a:pt x="911" y="6913"/>
                    <a:pt x="1021" y="6763"/>
                  </a:cubicBezTo>
                  <a:cubicBezTo>
                    <a:pt x="2449" y="4806"/>
                    <a:pt x="3772" y="2765"/>
                    <a:pt x="5091" y="734"/>
                  </a:cubicBezTo>
                  <a:cubicBezTo>
                    <a:pt x="5336" y="358"/>
                    <a:pt x="4991" y="1"/>
                    <a:pt x="4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0" name="Google Shape;10190;p49">
              <a:extLst>
                <a:ext uri="{FF2B5EF4-FFF2-40B4-BE49-F238E27FC236}">
                  <a16:creationId xmlns:a16="http://schemas.microsoft.com/office/drawing/2014/main" id="{91D9788C-EB0F-52A9-1BEA-EEFEBCE9D8D6}"/>
                </a:ext>
              </a:extLst>
            </p:cNvPr>
            <p:cNvSpPr/>
            <p:nvPr/>
          </p:nvSpPr>
          <p:spPr>
            <a:xfrm>
              <a:off x="4851838" y="3641638"/>
              <a:ext cx="145200" cy="186525"/>
            </a:xfrm>
            <a:custGeom>
              <a:avLst/>
              <a:gdLst/>
              <a:ahLst/>
              <a:cxnLst/>
              <a:rect l="l" t="t" r="r" b="b"/>
              <a:pathLst>
                <a:path w="5808" h="7461" extrusionOk="0">
                  <a:moveTo>
                    <a:pt x="5122" y="0"/>
                  </a:moveTo>
                  <a:cubicBezTo>
                    <a:pt x="4971" y="0"/>
                    <a:pt x="4821" y="70"/>
                    <a:pt x="4721" y="239"/>
                  </a:cubicBezTo>
                  <a:cubicBezTo>
                    <a:pt x="3390" y="2513"/>
                    <a:pt x="1642" y="4499"/>
                    <a:pt x="238" y="6724"/>
                  </a:cubicBezTo>
                  <a:cubicBezTo>
                    <a:pt x="1" y="7102"/>
                    <a:pt x="346" y="7460"/>
                    <a:pt x="693" y="7460"/>
                  </a:cubicBezTo>
                  <a:cubicBezTo>
                    <a:pt x="845" y="7460"/>
                    <a:pt x="996" y="7392"/>
                    <a:pt x="1100" y="7227"/>
                  </a:cubicBezTo>
                  <a:cubicBezTo>
                    <a:pt x="2501" y="5003"/>
                    <a:pt x="4250" y="3014"/>
                    <a:pt x="5581" y="743"/>
                  </a:cubicBezTo>
                  <a:cubicBezTo>
                    <a:pt x="5807" y="359"/>
                    <a:pt x="5463" y="0"/>
                    <a:pt x="5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191" name="Google Shape;10191;p49">
            <a:extLst>
              <a:ext uri="{FF2B5EF4-FFF2-40B4-BE49-F238E27FC236}">
                <a16:creationId xmlns:a16="http://schemas.microsoft.com/office/drawing/2014/main" id="{9311FF61-1596-6424-697F-B637AE9BB35F}"/>
              </a:ext>
            </a:extLst>
          </p:cNvPr>
          <p:cNvSpPr/>
          <p:nvPr/>
        </p:nvSpPr>
        <p:spPr>
          <a:xfrm>
            <a:off x="3963250" y="2924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92" name="Google Shape;10192;p49">
            <a:extLst>
              <a:ext uri="{FF2B5EF4-FFF2-40B4-BE49-F238E27FC236}">
                <a16:creationId xmlns:a16="http://schemas.microsoft.com/office/drawing/2014/main" id="{DE25191B-2EF5-B8B2-676D-2405AA5160E4}"/>
              </a:ext>
            </a:extLst>
          </p:cNvPr>
          <p:cNvSpPr/>
          <p:nvPr/>
        </p:nvSpPr>
        <p:spPr>
          <a:xfrm>
            <a:off x="7794413" y="26480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93" name="Google Shape;10193;p49">
            <a:extLst>
              <a:ext uri="{FF2B5EF4-FFF2-40B4-BE49-F238E27FC236}">
                <a16:creationId xmlns:a16="http://schemas.microsoft.com/office/drawing/2014/main" id="{23C66650-C472-84E8-897C-CEBA7EFC20BF}"/>
              </a:ext>
            </a:extLst>
          </p:cNvPr>
          <p:cNvSpPr/>
          <p:nvPr/>
        </p:nvSpPr>
        <p:spPr>
          <a:xfrm>
            <a:off x="5907575" y="36506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94" name="Google Shape;10194;p49">
            <a:extLst>
              <a:ext uri="{FF2B5EF4-FFF2-40B4-BE49-F238E27FC236}">
                <a16:creationId xmlns:a16="http://schemas.microsoft.com/office/drawing/2014/main" id="{7243B0B7-1464-98FD-55C0-3908570277FE}"/>
              </a:ext>
            </a:extLst>
          </p:cNvPr>
          <p:cNvSpPr/>
          <p:nvPr/>
        </p:nvSpPr>
        <p:spPr>
          <a:xfrm>
            <a:off x="1574963" y="303447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97966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F7773-9DA7-DB48-E2E3-198BF776E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95C25-53C4-8D3A-1871-3FCDC15A0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800" b="1" dirty="0"/>
              <a:t>Co –scholastic Activities done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745779-1A57-F976-C0A0-518E8F253FA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IN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137480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4" name="Google Shape;10114;p49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dirty="0"/>
              <a:t>ATLAS GAME (XII(HUM)</a:t>
            </a:r>
            <a:endParaRPr sz="2000" dirty="0"/>
          </a:p>
        </p:txBody>
      </p:sp>
      <p:sp>
        <p:nvSpPr>
          <p:cNvPr id="10115" name="Google Shape;10115;p49"/>
          <p:cNvSpPr txBox="1">
            <a:spLocks noGrp="1"/>
          </p:cNvSpPr>
          <p:nvPr>
            <p:ph type="body" idx="4294967295"/>
          </p:nvPr>
        </p:nvSpPr>
        <p:spPr>
          <a:xfrm>
            <a:off x="1270650" y="1202075"/>
            <a:ext cx="7020000" cy="106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</a:pPr>
            <a:r>
              <a:rPr lang="en-IN" b="1" u="sng" dirty="0"/>
              <a:t>CATEGORY:</a:t>
            </a:r>
            <a:r>
              <a:rPr lang="en-IN" dirty="0"/>
              <a:t>CO-scholastic Activity (Geography Enrichment Activity)</a:t>
            </a:r>
          </a:p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</a:pPr>
            <a:r>
              <a:rPr lang="en-IN" dirty="0"/>
              <a:t>OBJECTIVES: To enhance students 'map skills ,location identification and geographical knowledge through an interactive and engaging learning experience.</a:t>
            </a:r>
            <a:endParaRPr dirty="0"/>
          </a:p>
        </p:txBody>
      </p:sp>
      <p:grpSp>
        <p:nvGrpSpPr>
          <p:cNvPr id="10116" name="Google Shape;10116;p49"/>
          <p:cNvGrpSpPr/>
          <p:nvPr/>
        </p:nvGrpSpPr>
        <p:grpSpPr>
          <a:xfrm>
            <a:off x="1836525" y="2517900"/>
            <a:ext cx="1520850" cy="1689100"/>
            <a:chOff x="1850625" y="2395250"/>
            <a:chExt cx="1520850" cy="1689100"/>
          </a:xfrm>
        </p:grpSpPr>
        <p:sp>
          <p:nvSpPr>
            <p:cNvPr id="10117" name="Google Shape;10117;p49"/>
            <p:cNvSpPr/>
            <p:nvPr/>
          </p:nvSpPr>
          <p:spPr>
            <a:xfrm>
              <a:off x="1859125" y="2395250"/>
              <a:ext cx="1512350" cy="1689100"/>
            </a:xfrm>
            <a:custGeom>
              <a:avLst/>
              <a:gdLst/>
              <a:ahLst/>
              <a:cxnLst/>
              <a:rect l="l" t="t" r="r" b="b"/>
              <a:pathLst>
                <a:path w="60494" h="67564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525" y="49325"/>
                    <a:pt x="32478" y="66753"/>
                    <a:pt x="33942" y="67564"/>
                  </a:cubicBezTo>
                  <a:cubicBezTo>
                    <a:pt x="34333" y="66977"/>
                    <a:pt x="59686" y="20421"/>
                    <a:pt x="60493" y="19117"/>
                  </a:cubicBezTo>
                  <a:cubicBezTo>
                    <a:pt x="59284" y="18447"/>
                    <a:pt x="28160" y="752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8" name="Google Shape;10118;p49"/>
            <p:cNvSpPr/>
            <p:nvPr/>
          </p:nvSpPr>
          <p:spPr>
            <a:xfrm>
              <a:off x="2342575" y="3255450"/>
              <a:ext cx="454075" cy="256850"/>
            </a:xfrm>
            <a:custGeom>
              <a:avLst/>
              <a:gdLst/>
              <a:ahLst/>
              <a:cxnLst/>
              <a:rect l="l" t="t" r="r" b="b"/>
              <a:pathLst>
                <a:path w="18163" h="10274" extrusionOk="0">
                  <a:moveTo>
                    <a:pt x="348" y="0"/>
                  </a:moveTo>
                  <a:cubicBezTo>
                    <a:pt x="232" y="0"/>
                    <a:pt x="131" y="47"/>
                    <a:pt x="82" y="137"/>
                  </a:cubicBezTo>
                  <a:cubicBezTo>
                    <a:pt x="1" y="288"/>
                    <a:pt x="98" y="501"/>
                    <a:pt x="303" y="614"/>
                  </a:cubicBezTo>
                  <a:lnTo>
                    <a:pt x="17556" y="10205"/>
                  </a:lnTo>
                  <a:cubicBezTo>
                    <a:pt x="17640" y="10251"/>
                    <a:pt x="17729" y="10274"/>
                    <a:pt x="17810" y="10274"/>
                  </a:cubicBezTo>
                  <a:cubicBezTo>
                    <a:pt x="17927" y="10274"/>
                    <a:pt x="18029" y="10227"/>
                    <a:pt x="18079" y="10139"/>
                  </a:cubicBezTo>
                  <a:cubicBezTo>
                    <a:pt x="18163" y="9990"/>
                    <a:pt x="18065" y="9777"/>
                    <a:pt x="17862" y="9664"/>
                  </a:cubicBezTo>
                  <a:lnTo>
                    <a:pt x="599" y="69"/>
                  </a:lnTo>
                  <a:cubicBezTo>
                    <a:pt x="517" y="23"/>
                    <a:pt x="429" y="0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9" name="Google Shape;10119;p49"/>
            <p:cNvSpPr/>
            <p:nvPr/>
          </p:nvSpPr>
          <p:spPr>
            <a:xfrm>
              <a:off x="2304325" y="3324300"/>
              <a:ext cx="454050" cy="256850"/>
            </a:xfrm>
            <a:custGeom>
              <a:avLst/>
              <a:gdLst/>
              <a:ahLst/>
              <a:cxnLst/>
              <a:rect l="l" t="t" r="r" b="b"/>
              <a:pathLst>
                <a:path w="18162" h="10274" extrusionOk="0">
                  <a:moveTo>
                    <a:pt x="347" y="0"/>
                  </a:moveTo>
                  <a:cubicBezTo>
                    <a:pt x="231" y="0"/>
                    <a:pt x="130" y="47"/>
                    <a:pt x="82" y="136"/>
                  </a:cubicBezTo>
                  <a:cubicBezTo>
                    <a:pt x="0" y="287"/>
                    <a:pt x="97" y="500"/>
                    <a:pt x="302" y="614"/>
                  </a:cubicBezTo>
                  <a:lnTo>
                    <a:pt x="17557" y="10204"/>
                  </a:lnTo>
                  <a:cubicBezTo>
                    <a:pt x="17640" y="10251"/>
                    <a:pt x="17728" y="10273"/>
                    <a:pt x="17809" y="10273"/>
                  </a:cubicBezTo>
                  <a:cubicBezTo>
                    <a:pt x="17926" y="10273"/>
                    <a:pt x="18028" y="10227"/>
                    <a:pt x="18078" y="10139"/>
                  </a:cubicBezTo>
                  <a:cubicBezTo>
                    <a:pt x="18162" y="9990"/>
                    <a:pt x="18064" y="9777"/>
                    <a:pt x="17861" y="9664"/>
                  </a:cubicBezTo>
                  <a:lnTo>
                    <a:pt x="598" y="69"/>
                  </a:lnTo>
                  <a:cubicBezTo>
                    <a:pt x="516" y="22"/>
                    <a:pt x="428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49"/>
            <p:cNvSpPr/>
            <p:nvPr/>
          </p:nvSpPr>
          <p:spPr>
            <a:xfrm>
              <a:off x="2266050" y="3393150"/>
              <a:ext cx="454050" cy="256825"/>
            </a:xfrm>
            <a:custGeom>
              <a:avLst/>
              <a:gdLst/>
              <a:ahLst/>
              <a:cxnLst/>
              <a:rect l="l" t="t" r="r" b="b"/>
              <a:pathLst>
                <a:path w="18162" h="10273" extrusionOk="0">
                  <a:moveTo>
                    <a:pt x="349" y="0"/>
                  </a:moveTo>
                  <a:cubicBezTo>
                    <a:pt x="232" y="0"/>
                    <a:pt x="130" y="47"/>
                    <a:pt x="82" y="136"/>
                  </a:cubicBezTo>
                  <a:cubicBezTo>
                    <a:pt x="0" y="287"/>
                    <a:pt x="98" y="500"/>
                    <a:pt x="302" y="613"/>
                  </a:cubicBezTo>
                  <a:lnTo>
                    <a:pt x="17557" y="10204"/>
                  </a:lnTo>
                  <a:cubicBezTo>
                    <a:pt x="17641" y="10250"/>
                    <a:pt x="17729" y="10273"/>
                    <a:pt x="17810" y="10273"/>
                  </a:cubicBezTo>
                  <a:cubicBezTo>
                    <a:pt x="17927" y="10273"/>
                    <a:pt x="18029" y="10226"/>
                    <a:pt x="18078" y="10138"/>
                  </a:cubicBezTo>
                  <a:cubicBezTo>
                    <a:pt x="18162" y="9989"/>
                    <a:pt x="18064" y="9776"/>
                    <a:pt x="17862" y="9663"/>
                  </a:cubicBezTo>
                  <a:lnTo>
                    <a:pt x="601" y="68"/>
                  </a:lnTo>
                  <a:cubicBezTo>
                    <a:pt x="517" y="22"/>
                    <a:pt x="430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49"/>
            <p:cNvSpPr/>
            <p:nvPr/>
          </p:nvSpPr>
          <p:spPr>
            <a:xfrm>
              <a:off x="2227775" y="3462025"/>
              <a:ext cx="454050" cy="256800"/>
            </a:xfrm>
            <a:custGeom>
              <a:avLst/>
              <a:gdLst/>
              <a:ahLst/>
              <a:cxnLst/>
              <a:rect l="l" t="t" r="r" b="b"/>
              <a:pathLst>
                <a:path w="18162" h="10272" extrusionOk="0">
                  <a:moveTo>
                    <a:pt x="349" y="0"/>
                  </a:moveTo>
                  <a:cubicBezTo>
                    <a:pt x="232" y="0"/>
                    <a:pt x="131" y="47"/>
                    <a:pt x="82" y="136"/>
                  </a:cubicBezTo>
                  <a:cubicBezTo>
                    <a:pt x="0" y="286"/>
                    <a:pt x="100" y="500"/>
                    <a:pt x="303" y="614"/>
                  </a:cubicBezTo>
                  <a:lnTo>
                    <a:pt x="17558" y="10202"/>
                  </a:lnTo>
                  <a:cubicBezTo>
                    <a:pt x="17641" y="10249"/>
                    <a:pt x="17729" y="10271"/>
                    <a:pt x="17810" y="10271"/>
                  </a:cubicBezTo>
                  <a:cubicBezTo>
                    <a:pt x="17927" y="10271"/>
                    <a:pt x="18029" y="10225"/>
                    <a:pt x="18078" y="10137"/>
                  </a:cubicBezTo>
                  <a:cubicBezTo>
                    <a:pt x="18162" y="9988"/>
                    <a:pt x="18066" y="9775"/>
                    <a:pt x="17862" y="9662"/>
                  </a:cubicBezTo>
                  <a:lnTo>
                    <a:pt x="601" y="69"/>
                  </a:lnTo>
                  <a:cubicBezTo>
                    <a:pt x="517" y="23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49"/>
            <p:cNvSpPr/>
            <p:nvPr/>
          </p:nvSpPr>
          <p:spPr>
            <a:xfrm>
              <a:off x="1859125" y="2395250"/>
              <a:ext cx="718325" cy="1248050"/>
            </a:xfrm>
            <a:custGeom>
              <a:avLst/>
              <a:gdLst/>
              <a:ahLst/>
              <a:cxnLst/>
              <a:rect l="l" t="t" r="r" b="b"/>
              <a:pathLst>
                <a:path w="28733" h="49922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84" y="49070"/>
                    <a:pt x="148" y="49098"/>
                    <a:pt x="1653" y="49921"/>
                  </a:cubicBezTo>
                  <a:cubicBezTo>
                    <a:pt x="7128" y="40746"/>
                    <a:pt x="25037" y="7854"/>
                    <a:pt x="28733" y="1057"/>
                  </a:cubicBezTo>
                  <a:cubicBezTo>
                    <a:pt x="27429" y="309"/>
                    <a:pt x="27480" y="321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49"/>
            <p:cNvSpPr/>
            <p:nvPr/>
          </p:nvSpPr>
          <p:spPr>
            <a:xfrm>
              <a:off x="2546575" y="2483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6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3" y="1453"/>
                    <a:pt x="770" y="1453"/>
                  </a:cubicBezTo>
                  <a:cubicBezTo>
                    <a:pt x="1023" y="1453"/>
                    <a:pt x="1272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49"/>
            <p:cNvSpPr/>
            <p:nvPr/>
          </p:nvSpPr>
          <p:spPr>
            <a:xfrm>
              <a:off x="2442975" y="243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2" y="1"/>
                  </a:moveTo>
                  <a:cubicBezTo>
                    <a:pt x="700" y="1"/>
                    <a:pt x="563" y="21"/>
                    <a:pt x="393" y="90"/>
                  </a:cubicBezTo>
                  <a:cubicBezTo>
                    <a:pt x="313" y="125"/>
                    <a:pt x="220" y="193"/>
                    <a:pt x="144" y="287"/>
                  </a:cubicBezTo>
                  <a:cubicBezTo>
                    <a:pt x="71" y="384"/>
                    <a:pt x="23" y="509"/>
                    <a:pt x="17" y="615"/>
                  </a:cubicBezTo>
                  <a:cubicBezTo>
                    <a:pt x="1" y="829"/>
                    <a:pt x="65" y="966"/>
                    <a:pt x="118" y="1082"/>
                  </a:cubicBezTo>
                  <a:cubicBezTo>
                    <a:pt x="234" y="1306"/>
                    <a:pt x="371" y="1448"/>
                    <a:pt x="510" y="1587"/>
                  </a:cubicBezTo>
                  <a:cubicBezTo>
                    <a:pt x="790" y="1853"/>
                    <a:pt x="1090" y="2056"/>
                    <a:pt x="1397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7"/>
                    <a:pt x="1756" y="1968"/>
                  </a:cubicBezTo>
                  <a:cubicBezTo>
                    <a:pt x="1866" y="1768"/>
                    <a:pt x="1894" y="1569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7"/>
                    <a:pt x="1415" y="957"/>
                  </a:cubicBezTo>
                  <a:cubicBezTo>
                    <a:pt x="1705" y="1064"/>
                    <a:pt x="2013" y="1195"/>
                    <a:pt x="2307" y="1326"/>
                  </a:cubicBezTo>
                  <a:cubicBezTo>
                    <a:pt x="3490" y="1877"/>
                    <a:pt x="3757" y="2086"/>
                    <a:pt x="4828" y="2843"/>
                  </a:cubicBezTo>
                  <a:cubicBezTo>
                    <a:pt x="4841" y="2853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9"/>
                  </a:cubicBezTo>
                  <a:cubicBezTo>
                    <a:pt x="5347" y="2426"/>
                    <a:pt x="5391" y="2229"/>
                    <a:pt x="5311" y="2171"/>
                  </a:cubicBezTo>
                  <a:cubicBezTo>
                    <a:pt x="4196" y="1382"/>
                    <a:pt x="3904" y="1159"/>
                    <a:pt x="2653" y="577"/>
                  </a:cubicBezTo>
                  <a:cubicBezTo>
                    <a:pt x="2337" y="434"/>
                    <a:pt x="2029" y="300"/>
                    <a:pt x="1689" y="175"/>
                  </a:cubicBezTo>
                  <a:cubicBezTo>
                    <a:pt x="1514" y="116"/>
                    <a:pt x="1333" y="62"/>
                    <a:pt x="1132" y="30"/>
                  </a:cubicBezTo>
                  <a:cubicBezTo>
                    <a:pt x="1034" y="19"/>
                    <a:pt x="935" y="1"/>
                    <a:pt x="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49"/>
            <p:cNvSpPr/>
            <p:nvPr/>
          </p:nvSpPr>
          <p:spPr>
            <a:xfrm>
              <a:off x="2443425" y="2450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2" y="1"/>
                    <a:pt x="160" y="108"/>
                    <a:pt x="1" y="258"/>
                  </a:cubicBezTo>
                  <a:cubicBezTo>
                    <a:pt x="5" y="427"/>
                    <a:pt x="55" y="546"/>
                    <a:pt x="100" y="644"/>
                  </a:cubicBezTo>
                  <a:cubicBezTo>
                    <a:pt x="216" y="868"/>
                    <a:pt x="353" y="1010"/>
                    <a:pt x="492" y="1149"/>
                  </a:cubicBezTo>
                  <a:cubicBezTo>
                    <a:pt x="772" y="1417"/>
                    <a:pt x="1072" y="1618"/>
                    <a:pt x="1379" y="1801"/>
                  </a:cubicBezTo>
                  <a:cubicBezTo>
                    <a:pt x="1392" y="1809"/>
                    <a:pt x="1407" y="1812"/>
                    <a:pt x="1423" y="1812"/>
                  </a:cubicBezTo>
                  <a:cubicBezTo>
                    <a:pt x="1482" y="1812"/>
                    <a:pt x="1559" y="1763"/>
                    <a:pt x="1629" y="1682"/>
                  </a:cubicBezTo>
                  <a:cubicBezTo>
                    <a:pt x="452" y="827"/>
                    <a:pt x="542" y="680"/>
                    <a:pt x="548" y="528"/>
                  </a:cubicBezTo>
                  <a:cubicBezTo>
                    <a:pt x="553" y="421"/>
                    <a:pt x="747" y="404"/>
                    <a:pt x="874" y="404"/>
                  </a:cubicBezTo>
                  <a:cubicBezTo>
                    <a:pt x="895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7" y="521"/>
                  </a:cubicBezTo>
                  <a:cubicBezTo>
                    <a:pt x="1687" y="626"/>
                    <a:pt x="1995" y="757"/>
                    <a:pt x="2289" y="890"/>
                  </a:cubicBezTo>
                  <a:cubicBezTo>
                    <a:pt x="3472" y="1441"/>
                    <a:pt x="3739" y="1648"/>
                    <a:pt x="4810" y="2405"/>
                  </a:cubicBezTo>
                  <a:cubicBezTo>
                    <a:pt x="4823" y="2415"/>
                    <a:pt x="4840" y="2419"/>
                    <a:pt x="4858" y="2419"/>
                  </a:cubicBezTo>
                  <a:cubicBezTo>
                    <a:pt x="4920" y="2419"/>
                    <a:pt x="5006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5" y="403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49"/>
            <p:cNvSpPr/>
            <p:nvPr/>
          </p:nvSpPr>
          <p:spPr>
            <a:xfrm>
              <a:off x="2498900" y="257395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5" y="1421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9" y="279"/>
                    <a:pt x="1191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49"/>
            <p:cNvSpPr/>
            <p:nvPr/>
          </p:nvSpPr>
          <p:spPr>
            <a:xfrm>
              <a:off x="2395325" y="253042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3" y="0"/>
                  </a:moveTo>
                  <a:cubicBezTo>
                    <a:pt x="702" y="0"/>
                    <a:pt x="564" y="20"/>
                    <a:pt x="392" y="89"/>
                  </a:cubicBezTo>
                  <a:cubicBezTo>
                    <a:pt x="312" y="125"/>
                    <a:pt x="217" y="192"/>
                    <a:pt x="143" y="286"/>
                  </a:cubicBezTo>
                  <a:cubicBezTo>
                    <a:pt x="70" y="383"/>
                    <a:pt x="22" y="509"/>
                    <a:pt x="16" y="612"/>
                  </a:cubicBezTo>
                  <a:cubicBezTo>
                    <a:pt x="0" y="829"/>
                    <a:pt x="64" y="966"/>
                    <a:pt x="118" y="1079"/>
                  </a:cubicBezTo>
                  <a:cubicBezTo>
                    <a:pt x="233" y="1306"/>
                    <a:pt x="370" y="1447"/>
                    <a:pt x="509" y="1584"/>
                  </a:cubicBezTo>
                  <a:cubicBezTo>
                    <a:pt x="790" y="1853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0" y="2249"/>
                  </a:cubicBezTo>
                  <a:cubicBezTo>
                    <a:pt x="1531" y="2249"/>
                    <a:pt x="1661" y="2136"/>
                    <a:pt x="1756" y="1966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7"/>
                    <a:pt x="1084" y="990"/>
                  </a:cubicBezTo>
                  <a:cubicBezTo>
                    <a:pt x="1034" y="942"/>
                    <a:pt x="984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8" y="845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1"/>
                    <a:pt x="2012" y="1192"/>
                    <a:pt x="2307" y="1326"/>
                  </a:cubicBezTo>
                  <a:cubicBezTo>
                    <a:pt x="3490" y="1876"/>
                    <a:pt x="3756" y="2083"/>
                    <a:pt x="4828" y="2843"/>
                  </a:cubicBezTo>
                  <a:cubicBezTo>
                    <a:pt x="4841" y="2852"/>
                    <a:pt x="4857" y="2857"/>
                    <a:pt x="4875" y="2857"/>
                  </a:cubicBezTo>
                  <a:cubicBezTo>
                    <a:pt x="4961" y="2857"/>
                    <a:pt x="5095" y="2759"/>
                    <a:pt x="5209" y="2608"/>
                  </a:cubicBezTo>
                  <a:cubicBezTo>
                    <a:pt x="5346" y="2425"/>
                    <a:pt x="5390" y="2226"/>
                    <a:pt x="5311" y="2171"/>
                  </a:cubicBezTo>
                  <a:cubicBezTo>
                    <a:pt x="4193" y="1381"/>
                    <a:pt x="3903" y="1157"/>
                    <a:pt x="2653" y="574"/>
                  </a:cubicBezTo>
                  <a:cubicBezTo>
                    <a:pt x="2336" y="431"/>
                    <a:pt x="2026" y="300"/>
                    <a:pt x="1686" y="175"/>
                  </a:cubicBezTo>
                  <a:cubicBezTo>
                    <a:pt x="1513" y="115"/>
                    <a:pt x="1332" y="61"/>
                    <a:pt x="1132" y="27"/>
                  </a:cubicBezTo>
                  <a:cubicBezTo>
                    <a:pt x="1034" y="17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49"/>
            <p:cNvSpPr/>
            <p:nvPr/>
          </p:nvSpPr>
          <p:spPr>
            <a:xfrm>
              <a:off x="2395775" y="2541375"/>
              <a:ext cx="127250" cy="60475"/>
            </a:xfrm>
            <a:custGeom>
              <a:avLst/>
              <a:gdLst/>
              <a:ahLst/>
              <a:cxnLst/>
              <a:rect l="l" t="t" r="r" b="b"/>
              <a:pathLst>
                <a:path w="5090" h="2419" extrusionOk="0">
                  <a:moveTo>
                    <a:pt x="759" y="0"/>
                  </a:moveTo>
                  <a:cubicBezTo>
                    <a:pt x="411" y="0"/>
                    <a:pt x="159" y="108"/>
                    <a:pt x="0" y="257"/>
                  </a:cubicBezTo>
                  <a:cubicBezTo>
                    <a:pt x="2" y="426"/>
                    <a:pt x="54" y="544"/>
                    <a:pt x="100" y="643"/>
                  </a:cubicBezTo>
                  <a:cubicBezTo>
                    <a:pt x="215" y="868"/>
                    <a:pt x="352" y="1009"/>
                    <a:pt x="491" y="1148"/>
                  </a:cubicBezTo>
                  <a:cubicBezTo>
                    <a:pt x="772" y="1415"/>
                    <a:pt x="1072" y="1617"/>
                    <a:pt x="1378" y="1800"/>
                  </a:cubicBezTo>
                  <a:cubicBezTo>
                    <a:pt x="1391" y="1808"/>
                    <a:pt x="1406" y="1811"/>
                    <a:pt x="1421" y="1811"/>
                  </a:cubicBezTo>
                  <a:cubicBezTo>
                    <a:pt x="1481" y="1811"/>
                    <a:pt x="1558" y="1761"/>
                    <a:pt x="1629" y="1681"/>
                  </a:cubicBezTo>
                  <a:cubicBezTo>
                    <a:pt x="450" y="826"/>
                    <a:pt x="539" y="677"/>
                    <a:pt x="547" y="528"/>
                  </a:cubicBezTo>
                  <a:cubicBezTo>
                    <a:pt x="550" y="420"/>
                    <a:pt x="746" y="404"/>
                    <a:pt x="873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3"/>
                    <a:pt x="928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3"/>
                    <a:pt x="980" y="407"/>
                  </a:cubicBezTo>
                  <a:cubicBezTo>
                    <a:pt x="1112" y="428"/>
                    <a:pt x="1255" y="468"/>
                    <a:pt x="1396" y="518"/>
                  </a:cubicBezTo>
                  <a:cubicBezTo>
                    <a:pt x="1686" y="625"/>
                    <a:pt x="1994" y="756"/>
                    <a:pt x="2289" y="888"/>
                  </a:cubicBezTo>
                  <a:cubicBezTo>
                    <a:pt x="3472" y="1438"/>
                    <a:pt x="3738" y="1645"/>
                    <a:pt x="4810" y="2405"/>
                  </a:cubicBezTo>
                  <a:cubicBezTo>
                    <a:pt x="4823" y="2414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3"/>
                  </a:cubicBezTo>
                  <a:cubicBezTo>
                    <a:pt x="3472" y="935"/>
                    <a:pt x="2384" y="403"/>
                    <a:pt x="1426" y="110"/>
                  </a:cubicBezTo>
                  <a:cubicBezTo>
                    <a:pt x="1174" y="33"/>
                    <a:pt x="952" y="0"/>
                    <a:pt x="7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49"/>
            <p:cNvSpPr/>
            <p:nvPr/>
          </p:nvSpPr>
          <p:spPr>
            <a:xfrm>
              <a:off x="2449150" y="26634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0"/>
                  </a:moveTo>
                  <a:cubicBezTo>
                    <a:pt x="615" y="0"/>
                    <a:pt x="366" y="152"/>
                    <a:pt x="215" y="421"/>
                  </a:cubicBezTo>
                  <a:cubicBezTo>
                    <a:pt x="0" y="807"/>
                    <a:pt x="50" y="1163"/>
                    <a:pt x="398" y="1356"/>
                  </a:cubicBezTo>
                  <a:cubicBezTo>
                    <a:pt x="514" y="1420"/>
                    <a:pt x="643" y="1452"/>
                    <a:pt x="770" y="1452"/>
                  </a:cubicBezTo>
                  <a:cubicBezTo>
                    <a:pt x="1023" y="1452"/>
                    <a:pt x="1272" y="1324"/>
                    <a:pt x="1414" y="1067"/>
                  </a:cubicBezTo>
                  <a:cubicBezTo>
                    <a:pt x="1629" y="684"/>
                    <a:pt x="1539" y="278"/>
                    <a:pt x="1191" y="85"/>
                  </a:cubicBezTo>
                  <a:cubicBezTo>
                    <a:pt x="1088" y="28"/>
                    <a:pt x="979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49"/>
            <p:cNvSpPr/>
            <p:nvPr/>
          </p:nvSpPr>
          <p:spPr>
            <a:xfrm>
              <a:off x="2345575" y="2619900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0"/>
                  </a:moveTo>
                  <a:cubicBezTo>
                    <a:pt x="701" y="0"/>
                    <a:pt x="563" y="21"/>
                    <a:pt x="392" y="91"/>
                  </a:cubicBezTo>
                  <a:cubicBezTo>
                    <a:pt x="312" y="126"/>
                    <a:pt x="219" y="192"/>
                    <a:pt x="143" y="286"/>
                  </a:cubicBezTo>
                  <a:cubicBezTo>
                    <a:pt x="70" y="385"/>
                    <a:pt x="22" y="510"/>
                    <a:pt x="16" y="614"/>
                  </a:cubicBezTo>
                  <a:cubicBezTo>
                    <a:pt x="0" y="830"/>
                    <a:pt x="64" y="967"/>
                    <a:pt x="118" y="1081"/>
                  </a:cubicBezTo>
                  <a:cubicBezTo>
                    <a:pt x="233" y="1305"/>
                    <a:pt x="370" y="1447"/>
                    <a:pt x="509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4" y="2250"/>
                    <a:pt x="1663" y="2137"/>
                    <a:pt x="1756" y="1968"/>
                  </a:cubicBezTo>
                  <a:cubicBezTo>
                    <a:pt x="1865" y="1767"/>
                    <a:pt x="1893" y="1570"/>
                    <a:pt x="1817" y="1526"/>
                  </a:cubicBezTo>
                  <a:cubicBezTo>
                    <a:pt x="1547" y="1367"/>
                    <a:pt x="1289" y="1188"/>
                    <a:pt x="1084" y="991"/>
                  </a:cubicBezTo>
                  <a:cubicBezTo>
                    <a:pt x="1034" y="944"/>
                    <a:pt x="984" y="890"/>
                    <a:pt x="945" y="840"/>
                  </a:cubicBezTo>
                  <a:lnTo>
                    <a:pt x="945" y="840"/>
                  </a:lnTo>
                  <a:cubicBezTo>
                    <a:pt x="964" y="842"/>
                    <a:pt x="978" y="842"/>
                    <a:pt x="998" y="846"/>
                  </a:cubicBezTo>
                  <a:cubicBezTo>
                    <a:pt x="1129" y="868"/>
                    <a:pt x="1273" y="908"/>
                    <a:pt x="1414" y="958"/>
                  </a:cubicBezTo>
                  <a:cubicBezTo>
                    <a:pt x="1704" y="1063"/>
                    <a:pt x="2012" y="1194"/>
                    <a:pt x="2306" y="1327"/>
                  </a:cubicBezTo>
                  <a:cubicBezTo>
                    <a:pt x="3489" y="1878"/>
                    <a:pt x="3756" y="2085"/>
                    <a:pt x="4827" y="2844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1" y="2858"/>
                    <a:pt x="5094" y="2759"/>
                    <a:pt x="5209" y="2610"/>
                  </a:cubicBezTo>
                  <a:cubicBezTo>
                    <a:pt x="5346" y="2427"/>
                    <a:pt x="5390" y="2228"/>
                    <a:pt x="5311" y="2172"/>
                  </a:cubicBezTo>
                  <a:cubicBezTo>
                    <a:pt x="4195" y="1381"/>
                    <a:pt x="3903" y="1158"/>
                    <a:pt x="2652" y="576"/>
                  </a:cubicBezTo>
                  <a:cubicBezTo>
                    <a:pt x="2336" y="433"/>
                    <a:pt x="2028" y="299"/>
                    <a:pt x="1688" y="176"/>
                  </a:cubicBezTo>
                  <a:cubicBezTo>
                    <a:pt x="1513" y="117"/>
                    <a:pt x="1332" y="63"/>
                    <a:pt x="1133" y="29"/>
                  </a:cubicBezTo>
                  <a:cubicBezTo>
                    <a:pt x="1035" y="18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49"/>
            <p:cNvSpPr/>
            <p:nvPr/>
          </p:nvSpPr>
          <p:spPr>
            <a:xfrm>
              <a:off x="2346025" y="263087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2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2"/>
                  </a:cubicBezTo>
                  <a:cubicBezTo>
                    <a:pt x="215" y="866"/>
                    <a:pt x="354" y="1008"/>
                    <a:pt x="491" y="1147"/>
                  </a:cubicBezTo>
                  <a:cubicBezTo>
                    <a:pt x="772" y="1415"/>
                    <a:pt x="1072" y="1616"/>
                    <a:pt x="1378" y="1799"/>
                  </a:cubicBezTo>
                  <a:cubicBezTo>
                    <a:pt x="1391" y="1807"/>
                    <a:pt x="1407" y="1810"/>
                    <a:pt x="1423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6"/>
                  </a:cubicBezTo>
                  <a:cubicBezTo>
                    <a:pt x="552" y="423"/>
                    <a:pt x="739" y="404"/>
                    <a:pt x="865" y="404"/>
                  </a:cubicBezTo>
                  <a:cubicBezTo>
                    <a:pt x="889" y="404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6" y="405"/>
                    <a:pt x="960" y="403"/>
                    <a:pt x="980" y="407"/>
                  </a:cubicBezTo>
                  <a:cubicBezTo>
                    <a:pt x="1111" y="429"/>
                    <a:pt x="1255" y="469"/>
                    <a:pt x="1398" y="519"/>
                  </a:cubicBezTo>
                  <a:cubicBezTo>
                    <a:pt x="1686" y="624"/>
                    <a:pt x="1994" y="755"/>
                    <a:pt x="2288" y="888"/>
                  </a:cubicBezTo>
                  <a:cubicBezTo>
                    <a:pt x="3471" y="1439"/>
                    <a:pt x="3738" y="1646"/>
                    <a:pt x="4809" y="2405"/>
                  </a:cubicBezTo>
                  <a:cubicBezTo>
                    <a:pt x="4823" y="2415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3" y="936"/>
                    <a:pt x="2384" y="403"/>
                    <a:pt x="1426" y="109"/>
                  </a:cubicBezTo>
                  <a:cubicBezTo>
                    <a:pt x="1175" y="33"/>
                    <a:pt x="954" y="0"/>
                    <a:pt x="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49"/>
            <p:cNvSpPr/>
            <p:nvPr/>
          </p:nvSpPr>
          <p:spPr>
            <a:xfrm>
              <a:off x="2401875" y="2754325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70" y="1"/>
                  </a:moveTo>
                  <a:cubicBezTo>
                    <a:pt x="614" y="1"/>
                    <a:pt x="365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3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3" name="Google Shape;10133;p49"/>
            <p:cNvSpPr/>
            <p:nvPr/>
          </p:nvSpPr>
          <p:spPr>
            <a:xfrm>
              <a:off x="2298300" y="2710775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0"/>
                  </a:moveTo>
                  <a:cubicBezTo>
                    <a:pt x="700" y="0"/>
                    <a:pt x="563" y="20"/>
                    <a:pt x="392" y="90"/>
                  </a:cubicBezTo>
                  <a:cubicBezTo>
                    <a:pt x="313" y="124"/>
                    <a:pt x="217" y="191"/>
                    <a:pt x="144" y="285"/>
                  </a:cubicBezTo>
                  <a:cubicBezTo>
                    <a:pt x="70" y="384"/>
                    <a:pt x="22" y="510"/>
                    <a:pt x="16" y="613"/>
                  </a:cubicBezTo>
                  <a:cubicBezTo>
                    <a:pt x="1" y="830"/>
                    <a:pt x="64" y="967"/>
                    <a:pt x="118" y="1080"/>
                  </a:cubicBezTo>
                  <a:cubicBezTo>
                    <a:pt x="233" y="1305"/>
                    <a:pt x="370" y="1446"/>
                    <a:pt x="509" y="1585"/>
                  </a:cubicBezTo>
                  <a:cubicBezTo>
                    <a:pt x="790" y="1854"/>
                    <a:pt x="1090" y="2054"/>
                    <a:pt x="1396" y="2237"/>
                  </a:cubicBezTo>
                  <a:cubicBezTo>
                    <a:pt x="1410" y="2245"/>
                    <a:pt x="1425" y="2249"/>
                    <a:pt x="1442" y="2249"/>
                  </a:cubicBezTo>
                  <a:cubicBezTo>
                    <a:pt x="1533" y="2249"/>
                    <a:pt x="1662" y="2136"/>
                    <a:pt x="1756" y="1967"/>
                  </a:cubicBezTo>
                  <a:cubicBezTo>
                    <a:pt x="1865" y="1766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1"/>
                  </a:cubicBezTo>
                  <a:cubicBezTo>
                    <a:pt x="1034" y="941"/>
                    <a:pt x="985" y="889"/>
                    <a:pt x="945" y="840"/>
                  </a:cubicBezTo>
                  <a:lnTo>
                    <a:pt x="945" y="840"/>
                  </a:lnTo>
                  <a:cubicBezTo>
                    <a:pt x="963" y="842"/>
                    <a:pt x="979" y="842"/>
                    <a:pt x="999" y="846"/>
                  </a:cubicBezTo>
                  <a:cubicBezTo>
                    <a:pt x="1130" y="867"/>
                    <a:pt x="1273" y="907"/>
                    <a:pt x="1414" y="957"/>
                  </a:cubicBezTo>
                  <a:cubicBezTo>
                    <a:pt x="1704" y="1062"/>
                    <a:pt x="2012" y="1193"/>
                    <a:pt x="2307" y="1327"/>
                  </a:cubicBezTo>
                  <a:cubicBezTo>
                    <a:pt x="3490" y="1877"/>
                    <a:pt x="3756" y="2084"/>
                    <a:pt x="4828" y="2844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5" y="2758"/>
                    <a:pt x="5209" y="2609"/>
                  </a:cubicBezTo>
                  <a:cubicBezTo>
                    <a:pt x="5347" y="2426"/>
                    <a:pt x="5390" y="2227"/>
                    <a:pt x="5311" y="2172"/>
                  </a:cubicBezTo>
                  <a:cubicBezTo>
                    <a:pt x="4195" y="1380"/>
                    <a:pt x="3903" y="1158"/>
                    <a:pt x="2653" y="575"/>
                  </a:cubicBezTo>
                  <a:cubicBezTo>
                    <a:pt x="2337" y="432"/>
                    <a:pt x="2026" y="299"/>
                    <a:pt x="1686" y="176"/>
                  </a:cubicBezTo>
                  <a:cubicBezTo>
                    <a:pt x="1513" y="116"/>
                    <a:pt x="1333" y="62"/>
                    <a:pt x="1132" y="28"/>
                  </a:cubicBezTo>
                  <a:cubicBezTo>
                    <a:pt x="1034" y="18"/>
                    <a:pt x="935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49"/>
            <p:cNvSpPr/>
            <p:nvPr/>
          </p:nvSpPr>
          <p:spPr>
            <a:xfrm>
              <a:off x="2298700" y="2721725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3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3"/>
                  </a:cubicBezTo>
                  <a:close/>
                  <a:moveTo>
                    <a:pt x="764" y="0"/>
                  </a:moveTo>
                  <a:cubicBezTo>
                    <a:pt x="415" y="0"/>
                    <a:pt x="161" y="108"/>
                    <a:pt x="0" y="258"/>
                  </a:cubicBezTo>
                  <a:cubicBezTo>
                    <a:pt x="4" y="425"/>
                    <a:pt x="54" y="545"/>
                    <a:pt x="102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4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9" y="527"/>
                  </a:cubicBezTo>
                  <a:cubicBezTo>
                    <a:pt x="553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3"/>
                  </a:cubicBezTo>
                  <a:lnTo>
                    <a:pt x="930" y="403"/>
                  </a:lnTo>
                  <a:cubicBezTo>
                    <a:pt x="929" y="403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29"/>
                    <a:pt x="1257" y="469"/>
                    <a:pt x="1398" y="519"/>
                  </a:cubicBezTo>
                  <a:cubicBezTo>
                    <a:pt x="1688" y="624"/>
                    <a:pt x="1996" y="755"/>
                    <a:pt x="2291" y="889"/>
                  </a:cubicBezTo>
                  <a:cubicBezTo>
                    <a:pt x="3474" y="1439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6"/>
                    <a:pt x="2384" y="404"/>
                    <a:pt x="1428" y="109"/>
                  </a:cubicBezTo>
                  <a:cubicBezTo>
                    <a:pt x="1177" y="33"/>
                    <a:pt x="956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49"/>
            <p:cNvSpPr/>
            <p:nvPr/>
          </p:nvSpPr>
          <p:spPr>
            <a:xfrm>
              <a:off x="2352125" y="2843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2" y="1"/>
                  </a:moveTo>
                  <a:cubicBezTo>
                    <a:pt x="616" y="1"/>
                    <a:pt x="366" y="154"/>
                    <a:pt x="215" y="423"/>
                  </a:cubicBezTo>
                  <a:cubicBezTo>
                    <a:pt x="1" y="809"/>
                    <a:pt x="52" y="1163"/>
                    <a:pt x="398" y="1356"/>
                  </a:cubicBezTo>
                  <a:cubicBezTo>
                    <a:pt x="515" y="1420"/>
                    <a:pt x="644" y="1453"/>
                    <a:pt x="772" y="1453"/>
                  </a:cubicBezTo>
                  <a:cubicBezTo>
                    <a:pt x="1024" y="1453"/>
                    <a:pt x="1273" y="1326"/>
                    <a:pt x="1414" y="1069"/>
                  </a:cubicBezTo>
                  <a:cubicBezTo>
                    <a:pt x="1629" y="684"/>
                    <a:pt x="1539" y="278"/>
                    <a:pt x="1192" y="85"/>
                  </a:cubicBezTo>
                  <a:cubicBezTo>
                    <a:pt x="1089" y="28"/>
                    <a:pt x="980" y="1"/>
                    <a:pt x="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49"/>
            <p:cNvSpPr/>
            <p:nvPr/>
          </p:nvSpPr>
          <p:spPr>
            <a:xfrm>
              <a:off x="2248550" y="28002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3" y="125"/>
                    <a:pt x="219" y="193"/>
                    <a:pt x="144" y="287"/>
                  </a:cubicBezTo>
                  <a:cubicBezTo>
                    <a:pt x="70" y="384"/>
                    <a:pt x="22" y="509"/>
                    <a:pt x="16" y="615"/>
                  </a:cubicBezTo>
                  <a:cubicBezTo>
                    <a:pt x="0" y="829"/>
                    <a:pt x="64" y="968"/>
                    <a:pt x="118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90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4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5" y="843"/>
                    <a:pt x="979" y="841"/>
                    <a:pt x="998" y="845"/>
                  </a:cubicBezTo>
                  <a:cubicBezTo>
                    <a:pt x="1130" y="867"/>
                    <a:pt x="1273" y="909"/>
                    <a:pt x="1414" y="957"/>
                  </a:cubicBezTo>
                  <a:cubicBezTo>
                    <a:pt x="1704" y="1064"/>
                    <a:pt x="2012" y="1195"/>
                    <a:pt x="2307" y="1328"/>
                  </a:cubicBezTo>
                  <a:cubicBezTo>
                    <a:pt x="3490" y="1877"/>
                    <a:pt x="3756" y="2086"/>
                    <a:pt x="4828" y="2843"/>
                  </a:cubicBezTo>
                  <a:cubicBezTo>
                    <a:pt x="4841" y="2853"/>
                    <a:pt x="4857" y="2857"/>
                    <a:pt x="4876" y="2857"/>
                  </a:cubicBezTo>
                  <a:cubicBezTo>
                    <a:pt x="4962" y="2857"/>
                    <a:pt x="5096" y="2759"/>
                    <a:pt x="5209" y="2609"/>
                  </a:cubicBezTo>
                  <a:cubicBezTo>
                    <a:pt x="5346" y="2426"/>
                    <a:pt x="5390" y="2229"/>
                    <a:pt x="5311" y="2171"/>
                  </a:cubicBezTo>
                  <a:cubicBezTo>
                    <a:pt x="4195" y="1382"/>
                    <a:pt x="3903" y="1159"/>
                    <a:pt x="2653" y="577"/>
                  </a:cubicBezTo>
                  <a:cubicBezTo>
                    <a:pt x="2336" y="434"/>
                    <a:pt x="2028" y="300"/>
                    <a:pt x="1688" y="175"/>
                  </a:cubicBezTo>
                  <a:cubicBezTo>
                    <a:pt x="1513" y="116"/>
                    <a:pt x="1332" y="62"/>
                    <a:pt x="1132" y="30"/>
                  </a:cubicBezTo>
                  <a:cubicBezTo>
                    <a:pt x="1034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49"/>
            <p:cNvSpPr/>
            <p:nvPr/>
          </p:nvSpPr>
          <p:spPr>
            <a:xfrm>
              <a:off x="2249000" y="2811200"/>
              <a:ext cx="127300" cy="60525"/>
            </a:xfrm>
            <a:custGeom>
              <a:avLst/>
              <a:gdLst/>
              <a:ahLst/>
              <a:cxnLst/>
              <a:rect l="l" t="t" r="r" b="b"/>
              <a:pathLst>
                <a:path w="5092" h="2421" extrusionOk="0">
                  <a:moveTo>
                    <a:pt x="759" y="1"/>
                  </a:moveTo>
                  <a:cubicBezTo>
                    <a:pt x="411" y="1"/>
                    <a:pt x="159" y="108"/>
                    <a:pt x="0" y="258"/>
                  </a:cubicBezTo>
                  <a:cubicBezTo>
                    <a:pt x="4" y="427"/>
                    <a:pt x="54" y="546"/>
                    <a:pt x="100" y="644"/>
                  </a:cubicBezTo>
                  <a:cubicBezTo>
                    <a:pt x="215" y="868"/>
                    <a:pt x="352" y="1010"/>
                    <a:pt x="491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2" y="827"/>
                    <a:pt x="541" y="678"/>
                    <a:pt x="547" y="528"/>
                  </a:cubicBezTo>
                  <a:cubicBezTo>
                    <a:pt x="552" y="421"/>
                    <a:pt x="747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0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7"/>
                  </a:cubicBezTo>
                  <a:cubicBezTo>
                    <a:pt x="4822" y="2416"/>
                    <a:pt x="4838" y="2420"/>
                    <a:pt x="4856" y="2420"/>
                  </a:cubicBezTo>
                  <a:cubicBezTo>
                    <a:pt x="4918" y="2420"/>
                    <a:pt x="5005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49"/>
            <p:cNvSpPr/>
            <p:nvPr/>
          </p:nvSpPr>
          <p:spPr>
            <a:xfrm>
              <a:off x="2302425" y="2933325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69" y="0"/>
                  </a:moveTo>
                  <a:cubicBezTo>
                    <a:pt x="614" y="0"/>
                    <a:pt x="364" y="152"/>
                    <a:pt x="213" y="423"/>
                  </a:cubicBezTo>
                  <a:cubicBezTo>
                    <a:pt x="1" y="807"/>
                    <a:pt x="50" y="1163"/>
                    <a:pt x="396" y="1355"/>
                  </a:cubicBezTo>
                  <a:cubicBezTo>
                    <a:pt x="513" y="1420"/>
                    <a:pt x="641" y="1452"/>
                    <a:pt x="768" y="1452"/>
                  </a:cubicBezTo>
                  <a:cubicBezTo>
                    <a:pt x="1022" y="1452"/>
                    <a:pt x="1271" y="1324"/>
                    <a:pt x="1414" y="1069"/>
                  </a:cubicBezTo>
                  <a:cubicBezTo>
                    <a:pt x="1627" y="683"/>
                    <a:pt x="1537" y="278"/>
                    <a:pt x="1189" y="85"/>
                  </a:cubicBezTo>
                  <a:cubicBezTo>
                    <a:pt x="1086" y="27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49"/>
            <p:cNvSpPr/>
            <p:nvPr/>
          </p:nvSpPr>
          <p:spPr>
            <a:xfrm>
              <a:off x="2198800" y="288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3" y="21"/>
                    <a:pt x="394" y="90"/>
                  </a:cubicBezTo>
                  <a:cubicBezTo>
                    <a:pt x="312" y="126"/>
                    <a:pt x="219" y="194"/>
                    <a:pt x="143" y="287"/>
                  </a:cubicBezTo>
                  <a:cubicBezTo>
                    <a:pt x="70" y="385"/>
                    <a:pt x="24" y="510"/>
                    <a:pt x="16" y="613"/>
                  </a:cubicBezTo>
                  <a:cubicBezTo>
                    <a:pt x="0" y="830"/>
                    <a:pt x="64" y="967"/>
                    <a:pt x="118" y="1080"/>
                  </a:cubicBezTo>
                  <a:cubicBezTo>
                    <a:pt x="233" y="1305"/>
                    <a:pt x="372" y="1448"/>
                    <a:pt x="509" y="1585"/>
                  </a:cubicBezTo>
                  <a:cubicBezTo>
                    <a:pt x="790" y="1854"/>
                    <a:pt x="1090" y="2057"/>
                    <a:pt x="1396" y="2239"/>
                  </a:cubicBezTo>
                  <a:cubicBezTo>
                    <a:pt x="1409" y="2247"/>
                    <a:pt x="1425" y="2251"/>
                    <a:pt x="1441" y="2251"/>
                  </a:cubicBezTo>
                  <a:cubicBezTo>
                    <a:pt x="1533" y="2251"/>
                    <a:pt x="1663" y="2138"/>
                    <a:pt x="1756" y="1967"/>
                  </a:cubicBezTo>
                  <a:cubicBezTo>
                    <a:pt x="1865" y="1768"/>
                    <a:pt x="1893" y="1569"/>
                    <a:pt x="1817" y="1526"/>
                  </a:cubicBezTo>
                  <a:cubicBezTo>
                    <a:pt x="1547" y="1367"/>
                    <a:pt x="1291" y="1188"/>
                    <a:pt x="1086" y="991"/>
                  </a:cubicBezTo>
                  <a:cubicBezTo>
                    <a:pt x="1034" y="943"/>
                    <a:pt x="986" y="890"/>
                    <a:pt x="945" y="840"/>
                  </a:cubicBezTo>
                  <a:lnTo>
                    <a:pt x="945" y="840"/>
                  </a:lnTo>
                  <a:cubicBezTo>
                    <a:pt x="965" y="844"/>
                    <a:pt x="978" y="842"/>
                    <a:pt x="998" y="846"/>
                  </a:cubicBezTo>
                  <a:cubicBezTo>
                    <a:pt x="1130" y="868"/>
                    <a:pt x="1273" y="907"/>
                    <a:pt x="1416" y="957"/>
                  </a:cubicBezTo>
                  <a:cubicBezTo>
                    <a:pt x="1706" y="1063"/>
                    <a:pt x="2014" y="1194"/>
                    <a:pt x="2307" y="1327"/>
                  </a:cubicBezTo>
                  <a:cubicBezTo>
                    <a:pt x="3489" y="1878"/>
                    <a:pt x="3756" y="2084"/>
                    <a:pt x="4829" y="2844"/>
                  </a:cubicBezTo>
                  <a:cubicBezTo>
                    <a:pt x="4842" y="2853"/>
                    <a:pt x="4858" y="2858"/>
                    <a:pt x="4877" y="2858"/>
                  </a:cubicBezTo>
                  <a:cubicBezTo>
                    <a:pt x="4962" y="2858"/>
                    <a:pt x="5096" y="2760"/>
                    <a:pt x="5209" y="2609"/>
                  </a:cubicBezTo>
                  <a:cubicBezTo>
                    <a:pt x="5346" y="2426"/>
                    <a:pt x="5390" y="2228"/>
                    <a:pt x="5311" y="2172"/>
                  </a:cubicBezTo>
                  <a:lnTo>
                    <a:pt x="5313" y="2172"/>
                  </a:lnTo>
                  <a:cubicBezTo>
                    <a:pt x="4195" y="1383"/>
                    <a:pt x="3903" y="1158"/>
                    <a:pt x="2654" y="575"/>
                  </a:cubicBezTo>
                  <a:cubicBezTo>
                    <a:pt x="2336" y="432"/>
                    <a:pt x="2028" y="301"/>
                    <a:pt x="1688" y="176"/>
                  </a:cubicBezTo>
                  <a:cubicBezTo>
                    <a:pt x="1513" y="116"/>
                    <a:pt x="1332" y="62"/>
                    <a:pt x="1134" y="29"/>
                  </a:cubicBezTo>
                  <a:cubicBezTo>
                    <a:pt x="1034" y="18"/>
                    <a:pt x="935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49"/>
            <p:cNvSpPr/>
            <p:nvPr/>
          </p:nvSpPr>
          <p:spPr>
            <a:xfrm>
              <a:off x="2199250" y="29007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0" y="0"/>
                  </a:moveTo>
                  <a:cubicBezTo>
                    <a:pt x="412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1"/>
                  </a:cubicBezTo>
                  <a:cubicBezTo>
                    <a:pt x="215" y="868"/>
                    <a:pt x="354" y="1009"/>
                    <a:pt x="491" y="1146"/>
                  </a:cubicBezTo>
                  <a:cubicBezTo>
                    <a:pt x="772" y="1415"/>
                    <a:pt x="1072" y="1618"/>
                    <a:pt x="1378" y="1800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2" y="1812"/>
                    <a:pt x="1558" y="1761"/>
                    <a:pt x="1630" y="1681"/>
                  </a:cubicBezTo>
                  <a:cubicBezTo>
                    <a:pt x="451" y="824"/>
                    <a:pt x="541" y="677"/>
                    <a:pt x="547" y="528"/>
                  </a:cubicBezTo>
                  <a:cubicBezTo>
                    <a:pt x="552" y="420"/>
                    <a:pt x="748" y="404"/>
                    <a:pt x="874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8" y="403"/>
                  </a:cubicBezTo>
                  <a:lnTo>
                    <a:pt x="928" y="403"/>
                  </a:lnTo>
                  <a:cubicBezTo>
                    <a:pt x="947" y="405"/>
                    <a:pt x="961" y="403"/>
                    <a:pt x="980" y="407"/>
                  </a:cubicBezTo>
                  <a:cubicBezTo>
                    <a:pt x="1112" y="429"/>
                    <a:pt x="1255" y="468"/>
                    <a:pt x="1398" y="518"/>
                  </a:cubicBezTo>
                  <a:cubicBezTo>
                    <a:pt x="1688" y="626"/>
                    <a:pt x="1996" y="755"/>
                    <a:pt x="2289" y="888"/>
                  </a:cubicBezTo>
                  <a:cubicBezTo>
                    <a:pt x="3471" y="1439"/>
                    <a:pt x="3740" y="1645"/>
                    <a:pt x="4811" y="2405"/>
                  </a:cubicBezTo>
                  <a:cubicBezTo>
                    <a:pt x="4825" y="2414"/>
                    <a:pt x="4841" y="2419"/>
                    <a:pt x="4859" y="2419"/>
                  </a:cubicBezTo>
                  <a:cubicBezTo>
                    <a:pt x="4920" y="2419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6" y="111"/>
                  </a:cubicBezTo>
                  <a:cubicBezTo>
                    <a:pt x="1174" y="33"/>
                    <a:pt x="952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49"/>
            <p:cNvSpPr/>
            <p:nvPr/>
          </p:nvSpPr>
          <p:spPr>
            <a:xfrm>
              <a:off x="2252675" y="3022800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70" y="0"/>
                  </a:moveTo>
                  <a:cubicBezTo>
                    <a:pt x="614" y="0"/>
                    <a:pt x="364" y="153"/>
                    <a:pt x="213" y="423"/>
                  </a:cubicBezTo>
                  <a:cubicBezTo>
                    <a:pt x="0" y="808"/>
                    <a:pt x="50" y="1162"/>
                    <a:pt x="396" y="1355"/>
                  </a:cubicBezTo>
                  <a:cubicBezTo>
                    <a:pt x="513" y="1420"/>
                    <a:pt x="642" y="1452"/>
                    <a:pt x="769" y="1452"/>
                  </a:cubicBezTo>
                  <a:cubicBezTo>
                    <a:pt x="1022" y="1452"/>
                    <a:pt x="1271" y="1325"/>
                    <a:pt x="1414" y="1069"/>
                  </a:cubicBezTo>
                  <a:cubicBezTo>
                    <a:pt x="1627" y="685"/>
                    <a:pt x="1537" y="277"/>
                    <a:pt x="1189" y="85"/>
                  </a:cubicBezTo>
                  <a:cubicBezTo>
                    <a:pt x="1087" y="27"/>
                    <a:pt x="978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2" name="Google Shape;10142;p49"/>
            <p:cNvSpPr/>
            <p:nvPr/>
          </p:nvSpPr>
          <p:spPr>
            <a:xfrm>
              <a:off x="2149100" y="2979250"/>
              <a:ext cx="134750" cy="71475"/>
            </a:xfrm>
            <a:custGeom>
              <a:avLst/>
              <a:gdLst/>
              <a:ahLst/>
              <a:cxnLst/>
              <a:rect l="l" t="t" r="r" b="b"/>
              <a:pathLst>
                <a:path w="5390" h="2859" extrusionOk="0">
                  <a:moveTo>
                    <a:pt x="819" y="0"/>
                  </a:moveTo>
                  <a:cubicBezTo>
                    <a:pt x="698" y="0"/>
                    <a:pt x="561" y="20"/>
                    <a:pt x="392" y="89"/>
                  </a:cubicBezTo>
                  <a:cubicBezTo>
                    <a:pt x="310" y="125"/>
                    <a:pt x="217" y="192"/>
                    <a:pt x="141" y="286"/>
                  </a:cubicBezTo>
                  <a:cubicBezTo>
                    <a:pt x="70" y="383"/>
                    <a:pt x="22" y="510"/>
                    <a:pt x="16" y="614"/>
                  </a:cubicBezTo>
                  <a:cubicBezTo>
                    <a:pt x="0" y="831"/>
                    <a:pt x="62" y="968"/>
                    <a:pt x="115" y="1081"/>
                  </a:cubicBezTo>
                  <a:cubicBezTo>
                    <a:pt x="231" y="1306"/>
                    <a:pt x="370" y="1447"/>
                    <a:pt x="509" y="1586"/>
                  </a:cubicBezTo>
                  <a:cubicBezTo>
                    <a:pt x="787" y="1854"/>
                    <a:pt x="1088" y="2055"/>
                    <a:pt x="1396" y="2238"/>
                  </a:cubicBezTo>
                  <a:cubicBezTo>
                    <a:pt x="1409" y="2246"/>
                    <a:pt x="1425" y="2250"/>
                    <a:pt x="1442" y="2250"/>
                  </a:cubicBezTo>
                  <a:cubicBezTo>
                    <a:pt x="1532" y="2250"/>
                    <a:pt x="1661" y="2137"/>
                    <a:pt x="1754" y="1968"/>
                  </a:cubicBezTo>
                  <a:cubicBezTo>
                    <a:pt x="1865" y="1767"/>
                    <a:pt x="1891" y="1570"/>
                    <a:pt x="1815" y="1526"/>
                  </a:cubicBezTo>
                  <a:cubicBezTo>
                    <a:pt x="1547" y="1365"/>
                    <a:pt x="1288" y="1188"/>
                    <a:pt x="1084" y="992"/>
                  </a:cubicBezTo>
                  <a:cubicBezTo>
                    <a:pt x="1032" y="942"/>
                    <a:pt x="984" y="890"/>
                    <a:pt x="944" y="840"/>
                  </a:cubicBezTo>
                  <a:lnTo>
                    <a:pt x="944" y="840"/>
                  </a:lnTo>
                  <a:cubicBezTo>
                    <a:pt x="962" y="842"/>
                    <a:pt x="978" y="842"/>
                    <a:pt x="998" y="846"/>
                  </a:cubicBezTo>
                  <a:cubicBezTo>
                    <a:pt x="1129" y="866"/>
                    <a:pt x="1271" y="908"/>
                    <a:pt x="1414" y="958"/>
                  </a:cubicBezTo>
                  <a:cubicBezTo>
                    <a:pt x="1704" y="1063"/>
                    <a:pt x="2012" y="1194"/>
                    <a:pt x="2306" y="1328"/>
                  </a:cubicBezTo>
                  <a:cubicBezTo>
                    <a:pt x="3487" y="1878"/>
                    <a:pt x="3756" y="2085"/>
                    <a:pt x="4827" y="2845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0" y="2858"/>
                    <a:pt x="5094" y="2759"/>
                    <a:pt x="5207" y="2608"/>
                  </a:cubicBezTo>
                  <a:cubicBezTo>
                    <a:pt x="5344" y="2427"/>
                    <a:pt x="5390" y="2228"/>
                    <a:pt x="5310" y="2173"/>
                  </a:cubicBezTo>
                  <a:cubicBezTo>
                    <a:pt x="4193" y="1381"/>
                    <a:pt x="3901" y="1159"/>
                    <a:pt x="2652" y="576"/>
                  </a:cubicBezTo>
                  <a:cubicBezTo>
                    <a:pt x="2334" y="433"/>
                    <a:pt x="2026" y="300"/>
                    <a:pt x="1686" y="176"/>
                  </a:cubicBezTo>
                  <a:cubicBezTo>
                    <a:pt x="1511" y="115"/>
                    <a:pt x="1332" y="63"/>
                    <a:pt x="1131" y="29"/>
                  </a:cubicBezTo>
                  <a:cubicBezTo>
                    <a:pt x="1032" y="18"/>
                    <a:pt x="933" y="0"/>
                    <a:pt x="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49"/>
            <p:cNvSpPr/>
            <p:nvPr/>
          </p:nvSpPr>
          <p:spPr>
            <a:xfrm>
              <a:off x="2149500" y="29902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929" y="403"/>
                  </a:moveTo>
                  <a:cubicBezTo>
                    <a:pt x="930" y="403"/>
                    <a:pt x="930" y="403"/>
                    <a:pt x="930" y="403"/>
                  </a:cubicBezTo>
                  <a:cubicBezTo>
                    <a:pt x="930" y="403"/>
                    <a:pt x="930" y="403"/>
                    <a:pt x="929" y="403"/>
                  </a:cubicBezTo>
                  <a:close/>
                  <a:moveTo>
                    <a:pt x="763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5"/>
                    <a:pt x="99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3" y="1415"/>
                    <a:pt x="1072" y="1616"/>
                    <a:pt x="1380" y="1799"/>
                  </a:cubicBezTo>
                  <a:cubicBezTo>
                    <a:pt x="1393" y="1807"/>
                    <a:pt x="1408" y="1810"/>
                    <a:pt x="1424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79" y="403"/>
                  </a:cubicBezTo>
                  <a:cubicBezTo>
                    <a:pt x="898" y="403"/>
                    <a:pt x="915" y="403"/>
                    <a:pt x="929" y="403"/>
                  </a:cubicBezTo>
                  <a:lnTo>
                    <a:pt x="929" y="403"/>
                  </a:lnTo>
                  <a:cubicBezTo>
                    <a:pt x="928" y="403"/>
                    <a:pt x="928" y="403"/>
                    <a:pt x="928" y="401"/>
                  </a:cubicBezTo>
                  <a:lnTo>
                    <a:pt x="928" y="401"/>
                  </a:lnTo>
                  <a:cubicBezTo>
                    <a:pt x="946" y="403"/>
                    <a:pt x="962" y="403"/>
                    <a:pt x="982" y="407"/>
                  </a:cubicBezTo>
                  <a:cubicBezTo>
                    <a:pt x="1113" y="429"/>
                    <a:pt x="1255" y="469"/>
                    <a:pt x="1398" y="519"/>
                  </a:cubicBezTo>
                  <a:cubicBezTo>
                    <a:pt x="1688" y="624"/>
                    <a:pt x="1996" y="755"/>
                    <a:pt x="2290" y="889"/>
                  </a:cubicBezTo>
                  <a:cubicBezTo>
                    <a:pt x="3471" y="1439"/>
                    <a:pt x="3740" y="1646"/>
                    <a:pt x="4811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0" y="2420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8" y="109"/>
                  </a:cubicBezTo>
                  <a:cubicBezTo>
                    <a:pt x="1176" y="33"/>
                    <a:pt x="955" y="0"/>
                    <a:pt x="7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49"/>
            <p:cNvSpPr/>
            <p:nvPr/>
          </p:nvSpPr>
          <p:spPr>
            <a:xfrm>
              <a:off x="2202925" y="3112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4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2" y="1452"/>
                    <a:pt x="769" y="1452"/>
                  </a:cubicBezTo>
                  <a:cubicBezTo>
                    <a:pt x="1021" y="1452"/>
                    <a:pt x="1271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49"/>
            <p:cNvSpPr/>
            <p:nvPr/>
          </p:nvSpPr>
          <p:spPr>
            <a:xfrm>
              <a:off x="2099350" y="3068750"/>
              <a:ext cx="134750" cy="71450"/>
            </a:xfrm>
            <a:custGeom>
              <a:avLst/>
              <a:gdLst/>
              <a:ahLst/>
              <a:cxnLst/>
              <a:rect l="l" t="t" r="r" b="b"/>
              <a:pathLst>
                <a:path w="5390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2" y="125"/>
                    <a:pt x="217" y="193"/>
                    <a:pt x="143" y="286"/>
                  </a:cubicBezTo>
                  <a:cubicBezTo>
                    <a:pt x="70" y="384"/>
                    <a:pt x="22" y="509"/>
                    <a:pt x="16" y="614"/>
                  </a:cubicBezTo>
                  <a:cubicBezTo>
                    <a:pt x="0" y="829"/>
                    <a:pt x="64" y="968"/>
                    <a:pt x="115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89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5" y="1525"/>
                  </a:cubicBezTo>
                  <a:cubicBezTo>
                    <a:pt x="1547" y="1366"/>
                    <a:pt x="1288" y="1187"/>
                    <a:pt x="1084" y="990"/>
                  </a:cubicBezTo>
                  <a:cubicBezTo>
                    <a:pt x="1034" y="943"/>
                    <a:pt x="984" y="891"/>
                    <a:pt x="944" y="841"/>
                  </a:cubicBezTo>
                  <a:lnTo>
                    <a:pt x="944" y="841"/>
                  </a:lnTo>
                  <a:cubicBezTo>
                    <a:pt x="962" y="843"/>
                    <a:pt x="978" y="841"/>
                    <a:pt x="998" y="845"/>
                  </a:cubicBezTo>
                  <a:cubicBezTo>
                    <a:pt x="1129" y="867"/>
                    <a:pt x="1272" y="909"/>
                    <a:pt x="1414" y="956"/>
                  </a:cubicBezTo>
                  <a:cubicBezTo>
                    <a:pt x="1704" y="1064"/>
                    <a:pt x="2012" y="1195"/>
                    <a:pt x="2306" y="1326"/>
                  </a:cubicBezTo>
                  <a:cubicBezTo>
                    <a:pt x="3489" y="1877"/>
                    <a:pt x="3756" y="2084"/>
                    <a:pt x="4827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4" y="2759"/>
                    <a:pt x="5209" y="2609"/>
                  </a:cubicBezTo>
                  <a:cubicBezTo>
                    <a:pt x="5346" y="2426"/>
                    <a:pt x="5390" y="2229"/>
                    <a:pt x="5310" y="2171"/>
                  </a:cubicBezTo>
                  <a:cubicBezTo>
                    <a:pt x="4193" y="1382"/>
                    <a:pt x="3903" y="1159"/>
                    <a:pt x="2652" y="577"/>
                  </a:cubicBezTo>
                  <a:cubicBezTo>
                    <a:pt x="2336" y="434"/>
                    <a:pt x="2026" y="300"/>
                    <a:pt x="1686" y="175"/>
                  </a:cubicBezTo>
                  <a:cubicBezTo>
                    <a:pt x="1513" y="115"/>
                    <a:pt x="1332" y="62"/>
                    <a:pt x="1131" y="30"/>
                  </a:cubicBezTo>
                  <a:cubicBezTo>
                    <a:pt x="1033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49"/>
            <p:cNvSpPr/>
            <p:nvPr/>
          </p:nvSpPr>
          <p:spPr>
            <a:xfrm>
              <a:off x="2099725" y="3079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2" y="1"/>
                  </a:moveTo>
                  <a:cubicBezTo>
                    <a:pt x="414" y="1"/>
                    <a:pt x="161" y="108"/>
                    <a:pt x="1" y="258"/>
                  </a:cubicBezTo>
                  <a:cubicBezTo>
                    <a:pt x="5" y="427"/>
                    <a:pt x="55" y="544"/>
                    <a:pt x="102" y="644"/>
                  </a:cubicBezTo>
                  <a:cubicBezTo>
                    <a:pt x="218" y="868"/>
                    <a:pt x="355" y="1010"/>
                    <a:pt x="494" y="1149"/>
                  </a:cubicBezTo>
                  <a:cubicBezTo>
                    <a:pt x="774" y="1415"/>
                    <a:pt x="1075" y="1618"/>
                    <a:pt x="1381" y="1801"/>
                  </a:cubicBezTo>
                  <a:cubicBezTo>
                    <a:pt x="1394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2"/>
                  </a:cubicBezTo>
                  <a:cubicBezTo>
                    <a:pt x="452" y="827"/>
                    <a:pt x="542" y="677"/>
                    <a:pt x="550" y="528"/>
                  </a:cubicBezTo>
                  <a:cubicBezTo>
                    <a:pt x="553" y="421"/>
                    <a:pt x="749" y="404"/>
                    <a:pt x="876" y="404"/>
                  </a:cubicBezTo>
                  <a:cubicBezTo>
                    <a:pt x="897" y="404"/>
                    <a:pt x="915" y="405"/>
                    <a:pt x="931" y="405"/>
                  </a:cubicBezTo>
                  <a:cubicBezTo>
                    <a:pt x="931" y="405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7" y="405"/>
                    <a:pt x="963" y="403"/>
                    <a:pt x="983" y="407"/>
                  </a:cubicBezTo>
                  <a:cubicBezTo>
                    <a:pt x="1114" y="429"/>
                    <a:pt x="1257" y="471"/>
                    <a:pt x="1399" y="518"/>
                  </a:cubicBezTo>
                  <a:cubicBezTo>
                    <a:pt x="1689" y="626"/>
                    <a:pt x="1997" y="757"/>
                    <a:pt x="2291" y="888"/>
                  </a:cubicBezTo>
                  <a:cubicBezTo>
                    <a:pt x="3474" y="1439"/>
                    <a:pt x="3741" y="1646"/>
                    <a:pt x="4812" y="2405"/>
                  </a:cubicBezTo>
                  <a:cubicBezTo>
                    <a:pt x="4825" y="2415"/>
                    <a:pt x="4842" y="2419"/>
                    <a:pt x="4860" y="2419"/>
                  </a:cubicBezTo>
                  <a:cubicBezTo>
                    <a:pt x="4921" y="2419"/>
                    <a:pt x="5007" y="2368"/>
                    <a:pt x="5093" y="2284"/>
                  </a:cubicBezTo>
                  <a:cubicBezTo>
                    <a:pt x="3474" y="936"/>
                    <a:pt x="2385" y="403"/>
                    <a:pt x="1428" y="111"/>
                  </a:cubicBezTo>
                  <a:cubicBezTo>
                    <a:pt x="1177" y="34"/>
                    <a:pt x="955" y="1"/>
                    <a:pt x="7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49"/>
            <p:cNvSpPr/>
            <p:nvPr/>
          </p:nvSpPr>
          <p:spPr>
            <a:xfrm>
              <a:off x="2153175" y="3201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1"/>
                  </a:moveTo>
                  <a:cubicBezTo>
                    <a:pt x="614" y="1"/>
                    <a:pt x="366" y="153"/>
                    <a:pt x="215" y="424"/>
                  </a:cubicBezTo>
                  <a:cubicBezTo>
                    <a:pt x="0" y="808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2" y="1325"/>
                    <a:pt x="1414" y="1068"/>
                  </a:cubicBezTo>
                  <a:cubicBezTo>
                    <a:pt x="1628" y="684"/>
                    <a:pt x="1537" y="279"/>
                    <a:pt x="1191" y="86"/>
                  </a:cubicBezTo>
                  <a:cubicBezTo>
                    <a:pt x="1087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49"/>
            <p:cNvSpPr/>
            <p:nvPr/>
          </p:nvSpPr>
          <p:spPr>
            <a:xfrm>
              <a:off x="2049575" y="315827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4" y="0"/>
                  </a:moveTo>
                  <a:cubicBezTo>
                    <a:pt x="702" y="0"/>
                    <a:pt x="564" y="20"/>
                    <a:pt x="393" y="89"/>
                  </a:cubicBezTo>
                  <a:cubicBezTo>
                    <a:pt x="313" y="125"/>
                    <a:pt x="220" y="193"/>
                    <a:pt x="144" y="286"/>
                  </a:cubicBezTo>
                  <a:cubicBezTo>
                    <a:pt x="70" y="383"/>
                    <a:pt x="23" y="509"/>
                    <a:pt x="17" y="612"/>
                  </a:cubicBezTo>
                  <a:cubicBezTo>
                    <a:pt x="1" y="829"/>
                    <a:pt x="65" y="966"/>
                    <a:pt x="118" y="1079"/>
                  </a:cubicBezTo>
                  <a:cubicBezTo>
                    <a:pt x="234" y="1306"/>
                    <a:pt x="371" y="1447"/>
                    <a:pt x="510" y="1584"/>
                  </a:cubicBezTo>
                  <a:cubicBezTo>
                    <a:pt x="790" y="1853"/>
                    <a:pt x="1090" y="2056"/>
                    <a:pt x="1397" y="2238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6"/>
                    <a:pt x="1756" y="1966"/>
                  </a:cubicBezTo>
                  <a:cubicBezTo>
                    <a:pt x="1866" y="1767"/>
                    <a:pt x="1894" y="1568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2"/>
                    <a:pt x="985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6"/>
                    <a:pt x="1414" y="956"/>
                  </a:cubicBezTo>
                  <a:cubicBezTo>
                    <a:pt x="1705" y="1061"/>
                    <a:pt x="2013" y="1193"/>
                    <a:pt x="2307" y="1326"/>
                  </a:cubicBezTo>
                  <a:cubicBezTo>
                    <a:pt x="3490" y="1877"/>
                    <a:pt x="3756" y="2083"/>
                    <a:pt x="4828" y="2843"/>
                  </a:cubicBezTo>
                  <a:cubicBezTo>
                    <a:pt x="4841" y="2852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8"/>
                  </a:cubicBezTo>
                  <a:cubicBezTo>
                    <a:pt x="5347" y="2425"/>
                    <a:pt x="5391" y="2227"/>
                    <a:pt x="5311" y="2171"/>
                  </a:cubicBezTo>
                  <a:cubicBezTo>
                    <a:pt x="4196" y="1382"/>
                    <a:pt x="3904" y="1157"/>
                    <a:pt x="2653" y="574"/>
                  </a:cubicBezTo>
                  <a:cubicBezTo>
                    <a:pt x="2337" y="431"/>
                    <a:pt x="2029" y="298"/>
                    <a:pt x="1689" y="175"/>
                  </a:cubicBezTo>
                  <a:cubicBezTo>
                    <a:pt x="1514" y="115"/>
                    <a:pt x="1333" y="61"/>
                    <a:pt x="1132" y="28"/>
                  </a:cubicBezTo>
                  <a:cubicBezTo>
                    <a:pt x="1035" y="17"/>
                    <a:pt x="936" y="0"/>
                    <a:pt x="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49"/>
            <p:cNvSpPr/>
            <p:nvPr/>
          </p:nvSpPr>
          <p:spPr>
            <a:xfrm>
              <a:off x="2050025" y="3169225"/>
              <a:ext cx="127325" cy="60475"/>
            </a:xfrm>
            <a:custGeom>
              <a:avLst/>
              <a:gdLst/>
              <a:ahLst/>
              <a:cxnLst/>
              <a:rect l="l" t="t" r="r" b="b"/>
              <a:pathLst>
                <a:path w="5093" h="2419" extrusionOk="0">
                  <a:moveTo>
                    <a:pt x="760" y="0"/>
                  </a:moveTo>
                  <a:cubicBezTo>
                    <a:pt x="412" y="0"/>
                    <a:pt x="159" y="108"/>
                    <a:pt x="1" y="258"/>
                  </a:cubicBezTo>
                  <a:cubicBezTo>
                    <a:pt x="5" y="425"/>
                    <a:pt x="54" y="544"/>
                    <a:pt x="100" y="641"/>
                  </a:cubicBezTo>
                  <a:cubicBezTo>
                    <a:pt x="216" y="866"/>
                    <a:pt x="353" y="1009"/>
                    <a:pt x="492" y="1146"/>
                  </a:cubicBezTo>
                  <a:cubicBezTo>
                    <a:pt x="772" y="1415"/>
                    <a:pt x="1072" y="1616"/>
                    <a:pt x="1379" y="1798"/>
                  </a:cubicBezTo>
                  <a:cubicBezTo>
                    <a:pt x="1392" y="1806"/>
                    <a:pt x="1407" y="1810"/>
                    <a:pt x="1423" y="1810"/>
                  </a:cubicBezTo>
                  <a:cubicBezTo>
                    <a:pt x="1482" y="1810"/>
                    <a:pt x="1559" y="1760"/>
                    <a:pt x="1629" y="1679"/>
                  </a:cubicBezTo>
                  <a:cubicBezTo>
                    <a:pt x="452" y="824"/>
                    <a:pt x="542" y="677"/>
                    <a:pt x="548" y="526"/>
                  </a:cubicBezTo>
                  <a:cubicBezTo>
                    <a:pt x="553" y="422"/>
                    <a:pt x="739" y="403"/>
                    <a:pt x="865" y="403"/>
                  </a:cubicBezTo>
                  <a:cubicBezTo>
                    <a:pt x="889" y="403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7" y="405"/>
                    <a:pt x="961" y="403"/>
                    <a:pt x="981" y="407"/>
                  </a:cubicBezTo>
                  <a:cubicBezTo>
                    <a:pt x="1112" y="429"/>
                    <a:pt x="1255" y="468"/>
                    <a:pt x="1396" y="518"/>
                  </a:cubicBezTo>
                  <a:cubicBezTo>
                    <a:pt x="1687" y="623"/>
                    <a:pt x="1995" y="755"/>
                    <a:pt x="2289" y="888"/>
                  </a:cubicBezTo>
                  <a:cubicBezTo>
                    <a:pt x="3472" y="1439"/>
                    <a:pt x="3738" y="1645"/>
                    <a:pt x="4810" y="2405"/>
                  </a:cubicBezTo>
                  <a:cubicBezTo>
                    <a:pt x="4823" y="2414"/>
                    <a:pt x="4840" y="2419"/>
                    <a:pt x="4858" y="2419"/>
                  </a:cubicBezTo>
                  <a:cubicBezTo>
                    <a:pt x="4920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4" y="936"/>
                    <a:pt x="2385" y="403"/>
                    <a:pt x="1426" y="111"/>
                  </a:cubicBezTo>
                  <a:cubicBezTo>
                    <a:pt x="1175" y="33"/>
                    <a:pt x="953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0" name="Google Shape;10150;p49"/>
            <p:cNvSpPr/>
            <p:nvPr/>
          </p:nvSpPr>
          <p:spPr>
            <a:xfrm>
              <a:off x="2103475" y="3291275"/>
              <a:ext cx="40675" cy="36350"/>
            </a:xfrm>
            <a:custGeom>
              <a:avLst/>
              <a:gdLst/>
              <a:ahLst/>
              <a:cxnLst/>
              <a:rect l="l" t="t" r="r" b="b"/>
              <a:pathLst>
                <a:path w="1627" h="1454" extrusionOk="0">
                  <a:moveTo>
                    <a:pt x="869" y="1"/>
                  </a:moveTo>
                  <a:cubicBezTo>
                    <a:pt x="614" y="1"/>
                    <a:pt x="364" y="154"/>
                    <a:pt x="213" y="424"/>
                  </a:cubicBezTo>
                  <a:cubicBezTo>
                    <a:pt x="0" y="809"/>
                    <a:pt x="50" y="1163"/>
                    <a:pt x="396" y="1356"/>
                  </a:cubicBezTo>
                  <a:cubicBezTo>
                    <a:pt x="512" y="1421"/>
                    <a:pt x="641" y="1453"/>
                    <a:pt x="769" y="1453"/>
                  </a:cubicBezTo>
                  <a:cubicBezTo>
                    <a:pt x="1022" y="1453"/>
                    <a:pt x="1271" y="1326"/>
                    <a:pt x="1414" y="1070"/>
                  </a:cubicBezTo>
                  <a:lnTo>
                    <a:pt x="1412" y="1070"/>
                  </a:lnTo>
                  <a:cubicBezTo>
                    <a:pt x="1626" y="684"/>
                    <a:pt x="1537" y="278"/>
                    <a:pt x="1189" y="86"/>
                  </a:cubicBezTo>
                  <a:cubicBezTo>
                    <a:pt x="1086" y="28"/>
                    <a:pt x="977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49"/>
            <p:cNvSpPr/>
            <p:nvPr/>
          </p:nvSpPr>
          <p:spPr>
            <a:xfrm>
              <a:off x="1999825" y="32477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2" y="0"/>
                  </a:moveTo>
                  <a:cubicBezTo>
                    <a:pt x="701" y="0"/>
                    <a:pt x="564" y="20"/>
                    <a:pt x="394" y="89"/>
                  </a:cubicBezTo>
                  <a:cubicBezTo>
                    <a:pt x="313" y="125"/>
                    <a:pt x="219" y="192"/>
                    <a:pt x="144" y="286"/>
                  </a:cubicBezTo>
                  <a:cubicBezTo>
                    <a:pt x="70" y="383"/>
                    <a:pt x="25" y="510"/>
                    <a:pt x="17" y="614"/>
                  </a:cubicBezTo>
                  <a:cubicBezTo>
                    <a:pt x="1" y="828"/>
                    <a:pt x="64" y="968"/>
                    <a:pt x="118" y="1081"/>
                  </a:cubicBezTo>
                  <a:cubicBezTo>
                    <a:pt x="233" y="1306"/>
                    <a:pt x="373" y="1447"/>
                    <a:pt x="510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5" y="2250"/>
                    <a:pt x="1664" y="2137"/>
                    <a:pt x="1756" y="1968"/>
                  </a:cubicBezTo>
                  <a:cubicBezTo>
                    <a:pt x="1866" y="1767"/>
                    <a:pt x="1893" y="1570"/>
                    <a:pt x="1818" y="1524"/>
                  </a:cubicBezTo>
                  <a:cubicBezTo>
                    <a:pt x="1548" y="1365"/>
                    <a:pt x="1291" y="1188"/>
                    <a:pt x="1086" y="992"/>
                  </a:cubicBezTo>
                  <a:cubicBezTo>
                    <a:pt x="1035" y="942"/>
                    <a:pt x="987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2"/>
                    <a:pt x="999" y="844"/>
                  </a:cubicBezTo>
                  <a:cubicBezTo>
                    <a:pt x="1130" y="866"/>
                    <a:pt x="1273" y="908"/>
                    <a:pt x="1416" y="958"/>
                  </a:cubicBezTo>
                  <a:cubicBezTo>
                    <a:pt x="1707" y="1063"/>
                    <a:pt x="2013" y="1194"/>
                    <a:pt x="2307" y="1328"/>
                  </a:cubicBezTo>
                  <a:cubicBezTo>
                    <a:pt x="3490" y="1878"/>
                    <a:pt x="3756" y="2085"/>
                    <a:pt x="4830" y="2842"/>
                  </a:cubicBezTo>
                  <a:cubicBezTo>
                    <a:pt x="4843" y="2852"/>
                    <a:pt x="4859" y="2856"/>
                    <a:pt x="4877" y="2856"/>
                  </a:cubicBezTo>
                  <a:cubicBezTo>
                    <a:pt x="4962" y="2856"/>
                    <a:pt x="5097" y="2758"/>
                    <a:pt x="5210" y="2608"/>
                  </a:cubicBezTo>
                  <a:cubicBezTo>
                    <a:pt x="5347" y="2425"/>
                    <a:pt x="5391" y="2228"/>
                    <a:pt x="5311" y="2170"/>
                  </a:cubicBezTo>
                  <a:lnTo>
                    <a:pt x="5313" y="2170"/>
                  </a:lnTo>
                  <a:cubicBezTo>
                    <a:pt x="4196" y="1381"/>
                    <a:pt x="3903" y="1159"/>
                    <a:pt x="2655" y="576"/>
                  </a:cubicBezTo>
                  <a:cubicBezTo>
                    <a:pt x="2337" y="433"/>
                    <a:pt x="2029" y="300"/>
                    <a:pt x="1689" y="174"/>
                  </a:cubicBezTo>
                  <a:cubicBezTo>
                    <a:pt x="1514" y="115"/>
                    <a:pt x="1333" y="61"/>
                    <a:pt x="1134" y="29"/>
                  </a:cubicBezTo>
                  <a:cubicBezTo>
                    <a:pt x="1035" y="18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49"/>
            <p:cNvSpPr/>
            <p:nvPr/>
          </p:nvSpPr>
          <p:spPr>
            <a:xfrm>
              <a:off x="2000275" y="3258675"/>
              <a:ext cx="127325" cy="60525"/>
            </a:xfrm>
            <a:custGeom>
              <a:avLst/>
              <a:gdLst/>
              <a:ahLst/>
              <a:cxnLst/>
              <a:rect l="l" t="t" r="r" b="b"/>
              <a:pathLst>
                <a:path w="5093" h="2421" extrusionOk="0">
                  <a:moveTo>
                    <a:pt x="760" y="1"/>
                  </a:moveTo>
                  <a:cubicBezTo>
                    <a:pt x="413" y="1"/>
                    <a:pt x="161" y="109"/>
                    <a:pt x="1" y="258"/>
                  </a:cubicBezTo>
                  <a:cubicBezTo>
                    <a:pt x="5" y="427"/>
                    <a:pt x="54" y="547"/>
                    <a:pt x="100" y="644"/>
                  </a:cubicBezTo>
                  <a:cubicBezTo>
                    <a:pt x="215" y="869"/>
                    <a:pt x="355" y="1010"/>
                    <a:pt x="492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2" y="1809"/>
                    <a:pt x="1407" y="1812"/>
                    <a:pt x="1424" y="1812"/>
                  </a:cubicBezTo>
                  <a:cubicBezTo>
                    <a:pt x="1483" y="1812"/>
                    <a:pt x="1559" y="1763"/>
                    <a:pt x="1631" y="1682"/>
                  </a:cubicBezTo>
                  <a:cubicBezTo>
                    <a:pt x="452" y="827"/>
                    <a:pt x="541" y="680"/>
                    <a:pt x="547" y="529"/>
                  </a:cubicBezTo>
                  <a:cubicBezTo>
                    <a:pt x="553" y="421"/>
                    <a:pt x="749" y="404"/>
                    <a:pt x="874" y="404"/>
                  </a:cubicBezTo>
                  <a:cubicBezTo>
                    <a:pt x="895" y="404"/>
                    <a:pt x="914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8" y="521"/>
                  </a:cubicBezTo>
                  <a:cubicBezTo>
                    <a:pt x="1687" y="626"/>
                    <a:pt x="1995" y="757"/>
                    <a:pt x="2289" y="891"/>
                  </a:cubicBezTo>
                  <a:cubicBezTo>
                    <a:pt x="3472" y="1441"/>
                    <a:pt x="3738" y="1648"/>
                    <a:pt x="4812" y="2407"/>
                  </a:cubicBezTo>
                  <a:cubicBezTo>
                    <a:pt x="4825" y="2416"/>
                    <a:pt x="4840" y="2421"/>
                    <a:pt x="4858" y="2421"/>
                  </a:cubicBezTo>
                  <a:cubicBezTo>
                    <a:pt x="4919" y="2421"/>
                    <a:pt x="5006" y="2370"/>
                    <a:pt x="5092" y="2286"/>
                  </a:cubicBezTo>
                  <a:cubicBezTo>
                    <a:pt x="3474" y="938"/>
                    <a:pt x="2384" y="405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49"/>
            <p:cNvSpPr/>
            <p:nvPr/>
          </p:nvSpPr>
          <p:spPr>
            <a:xfrm>
              <a:off x="2053700" y="3380800"/>
              <a:ext cx="40700" cy="36325"/>
            </a:xfrm>
            <a:custGeom>
              <a:avLst/>
              <a:gdLst/>
              <a:ahLst/>
              <a:cxnLst/>
              <a:rect l="l" t="t" r="r" b="b"/>
              <a:pathLst>
                <a:path w="1628" h="1453" extrusionOk="0">
                  <a:moveTo>
                    <a:pt x="869" y="0"/>
                  </a:moveTo>
                  <a:cubicBezTo>
                    <a:pt x="614" y="0"/>
                    <a:pt x="364" y="152"/>
                    <a:pt x="214" y="423"/>
                  </a:cubicBezTo>
                  <a:cubicBezTo>
                    <a:pt x="1" y="807"/>
                    <a:pt x="51" y="1163"/>
                    <a:pt x="397" y="1356"/>
                  </a:cubicBezTo>
                  <a:cubicBezTo>
                    <a:pt x="513" y="1420"/>
                    <a:pt x="641" y="1452"/>
                    <a:pt x="769" y="1452"/>
                  </a:cubicBezTo>
                  <a:cubicBezTo>
                    <a:pt x="1022" y="1452"/>
                    <a:pt x="1272" y="1325"/>
                    <a:pt x="1414" y="1069"/>
                  </a:cubicBezTo>
                  <a:cubicBezTo>
                    <a:pt x="1627" y="684"/>
                    <a:pt x="1538" y="278"/>
                    <a:pt x="1190" y="85"/>
                  </a:cubicBezTo>
                  <a:cubicBezTo>
                    <a:pt x="1087" y="28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49"/>
            <p:cNvSpPr/>
            <p:nvPr/>
          </p:nvSpPr>
          <p:spPr>
            <a:xfrm>
              <a:off x="1950125" y="3337250"/>
              <a:ext cx="134725" cy="71450"/>
            </a:xfrm>
            <a:custGeom>
              <a:avLst/>
              <a:gdLst/>
              <a:ahLst/>
              <a:cxnLst/>
              <a:rect l="l" t="t" r="r" b="b"/>
              <a:pathLst>
                <a:path w="5389" h="2858" extrusionOk="0">
                  <a:moveTo>
                    <a:pt x="822" y="0"/>
                  </a:moveTo>
                  <a:cubicBezTo>
                    <a:pt x="701" y="0"/>
                    <a:pt x="563" y="20"/>
                    <a:pt x="392" y="90"/>
                  </a:cubicBezTo>
                  <a:cubicBezTo>
                    <a:pt x="311" y="125"/>
                    <a:pt x="217" y="193"/>
                    <a:pt x="142" y="286"/>
                  </a:cubicBezTo>
                  <a:cubicBezTo>
                    <a:pt x="70" y="384"/>
                    <a:pt x="23" y="509"/>
                    <a:pt x="17" y="614"/>
                  </a:cubicBezTo>
                  <a:cubicBezTo>
                    <a:pt x="1" y="829"/>
                    <a:pt x="62" y="966"/>
                    <a:pt x="116" y="1080"/>
                  </a:cubicBezTo>
                  <a:cubicBezTo>
                    <a:pt x="231" y="1306"/>
                    <a:pt x="370" y="1447"/>
                    <a:pt x="510" y="1587"/>
                  </a:cubicBezTo>
                  <a:cubicBezTo>
                    <a:pt x="788" y="1853"/>
                    <a:pt x="1088" y="2056"/>
                    <a:pt x="1396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1" y="2250"/>
                    <a:pt x="1661" y="2137"/>
                    <a:pt x="1754" y="1966"/>
                  </a:cubicBezTo>
                  <a:cubicBezTo>
                    <a:pt x="1866" y="1768"/>
                    <a:pt x="1891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2" y="942"/>
                    <a:pt x="985" y="891"/>
                    <a:pt x="943" y="841"/>
                  </a:cubicBezTo>
                  <a:lnTo>
                    <a:pt x="943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28" y="867"/>
                    <a:pt x="1271" y="907"/>
                    <a:pt x="1414" y="956"/>
                  </a:cubicBezTo>
                  <a:cubicBezTo>
                    <a:pt x="1704" y="1064"/>
                    <a:pt x="2013" y="1195"/>
                    <a:pt x="2307" y="1326"/>
                  </a:cubicBezTo>
                  <a:cubicBezTo>
                    <a:pt x="3488" y="1877"/>
                    <a:pt x="3756" y="2084"/>
                    <a:pt x="4828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0" y="2857"/>
                    <a:pt x="5095" y="2759"/>
                    <a:pt x="5208" y="2609"/>
                  </a:cubicBezTo>
                  <a:cubicBezTo>
                    <a:pt x="5345" y="2426"/>
                    <a:pt x="5388" y="2227"/>
                    <a:pt x="5309" y="2171"/>
                  </a:cubicBezTo>
                  <a:lnTo>
                    <a:pt x="5311" y="2171"/>
                  </a:lnTo>
                  <a:cubicBezTo>
                    <a:pt x="4194" y="1382"/>
                    <a:pt x="3901" y="1157"/>
                    <a:pt x="2653" y="575"/>
                  </a:cubicBezTo>
                  <a:cubicBezTo>
                    <a:pt x="2335" y="432"/>
                    <a:pt x="2027" y="300"/>
                    <a:pt x="1687" y="175"/>
                  </a:cubicBezTo>
                  <a:cubicBezTo>
                    <a:pt x="1512" y="115"/>
                    <a:pt x="1333" y="62"/>
                    <a:pt x="1132" y="28"/>
                  </a:cubicBezTo>
                  <a:cubicBezTo>
                    <a:pt x="1034" y="17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49"/>
            <p:cNvSpPr/>
            <p:nvPr/>
          </p:nvSpPr>
          <p:spPr>
            <a:xfrm>
              <a:off x="1950525" y="33482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3" y="1"/>
                    <a:pt x="160" y="108"/>
                    <a:pt x="1" y="258"/>
                  </a:cubicBezTo>
                  <a:cubicBezTo>
                    <a:pt x="5" y="425"/>
                    <a:pt x="54" y="544"/>
                    <a:pt x="100" y="642"/>
                  </a:cubicBezTo>
                  <a:cubicBezTo>
                    <a:pt x="215" y="868"/>
                    <a:pt x="354" y="1009"/>
                    <a:pt x="494" y="1149"/>
                  </a:cubicBezTo>
                  <a:cubicBezTo>
                    <a:pt x="772" y="1415"/>
                    <a:pt x="1072" y="1618"/>
                    <a:pt x="1380" y="1801"/>
                  </a:cubicBezTo>
                  <a:cubicBezTo>
                    <a:pt x="1393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1"/>
                  </a:cubicBezTo>
                  <a:cubicBezTo>
                    <a:pt x="452" y="827"/>
                    <a:pt x="541" y="677"/>
                    <a:pt x="547" y="528"/>
                  </a:cubicBezTo>
                  <a:cubicBezTo>
                    <a:pt x="552" y="421"/>
                    <a:pt x="749" y="404"/>
                    <a:pt x="874" y="404"/>
                  </a:cubicBezTo>
                  <a:cubicBezTo>
                    <a:pt x="895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8" y="405"/>
                    <a:pt x="963" y="403"/>
                    <a:pt x="983" y="407"/>
                  </a:cubicBezTo>
                  <a:cubicBezTo>
                    <a:pt x="1112" y="429"/>
                    <a:pt x="1255" y="469"/>
                    <a:pt x="1398" y="518"/>
                  </a:cubicBezTo>
                  <a:cubicBezTo>
                    <a:pt x="1688" y="626"/>
                    <a:pt x="1997" y="757"/>
                    <a:pt x="2291" y="888"/>
                  </a:cubicBezTo>
                  <a:cubicBezTo>
                    <a:pt x="3472" y="1439"/>
                    <a:pt x="3740" y="1646"/>
                    <a:pt x="4812" y="2405"/>
                  </a:cubicBezTo>
                  <a:cubicBezTo>
                    <a:pt x="4825" y="2415"/>
                    <a:pt x="4841" y="2419"/>
                    <a:pt x="4859" y="2419"/>
                  </a:cubicBezTo>
                  <a:cubicBezTo>
                    <a:pt x="4921" y="2419"/>
                    <a:pt x="5006" y="2368"/>
                    <a:pt x="5092" y="2284"/>
                  </a:cubicBezTo>
                  <a:cubicBezTo>
                    <a:pt x="3474" y="936"/>
                    <a:pt x="2384" y="403"/>
                    <a:pt x="1426" y="111"/>
                  </a:cubicBezTo>
                  <a:cubicBezTo>
                    <a:pt x="1174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49"/>
            <p:cNvSpPr/>
            <p:nvPr/>
          </p:nvSpPr>
          <p:spPr>
            <a:xfrm>
              <a:off x="2003950" y="3470300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69" y="1"/>
                  </a:moveTo>
                  <a:cubicBezTo>
                    <a:pt x="614" y="1"/>
                    <a:pt x="365" y="153"/>
                    <a:pt x="216" y="422"/>
                  </a:cubicBezTo>
                  <a:cubicBezTo>
                    <a:pt x="1" y="808"/>
                    <a:pt x="50" y="1161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2" y="1453"/>
                    <a:pt x="1271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49"/>
            <p:cNvSpPr/>
            <p:nvPr/>
          </p:nvSpPr>
          <p:spPr>
            <a:xfrm>
              <a:off x="1900375" y="3426725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1"/>
                  </a:moveTo>
                  <a:cubicBezTo>
                    <a:pt x="702" y="1"/>
                    <a:pt x="564" y="21"/>
                    <a:pt x="392" y="91"/>
                  </a:cubicBezTo>
                  <a:cubicBezTo>
                    <a:pt x="313" y="127"/>
                    <a:pt x="217" y="193"/>
                    <a:pt x="144" y="286"/>
                  </a:cubicBezTo>
                  <a:cubicBezTo>
                    <a:pt x="70" y="385"/>
                    <a:pt x="22" y="511"/>
                    <a:pt x="16" y="614"/>
                  </a:cubicBezTo>
                  <a:cubicBezTo>
                    <a:pt x="1" y="831"/>
                    <a:pt x="64" y="968"/>
                    <a:pt x="116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5"/>
                    <a:pt x="1088" y="2055"/>
                    <a:pt x="1396" y="2238"/>
                  </a:cubicBezTo>
                  <a:cubicBezTo>
                    <a:pt x="1410" y="2246"/>
                    <a:pt x="1425" y="2250"/>
                    <a:pt x="1442" y="2250"/>
                  </a:cubicBezTo>
                  <a:cubicBezTo>
                    <a:pt x="1533" y="2250"/>
                    <a:pt x="1662" y="2137"/>
                    <a:pt x="1756" y="1968"/>
                  </a:cubicBezTo>
                  <a:cubicBezTo>
                    <a:pt x="1865" y="1767"/>
                    <a:pt x="1893" y="1570"/>
                    <a:pt x="1816" y="1527"/>
                  </a:cubicBezTo>
                  <a:cubicBezTo>
                    <a:pt x="1547" y="1368"/>
                    <a:pt x="1289" y="1189"/>
                    <a:pt x="1084" y="992"/>
                  </a:cubicBezTo>
                  <a:cubicBezTo>
                    <a:pt x="1034" y="942"/>
                    <a:pt x="985" y="890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3"/>
                    <a:pt x="999" y="847"/>
                  </a:cubicBezTo>
                  <a:cubicBezTo>
                    <a:pt x="1130" y="869"/>
                    <a:pt x="1273" y="908"/>
                    <a:pt x="1414" y="958"/>
                  </a:cubicBezTo>
                  <a:cubicBezTo>
                    <a:pt x="1704" y="1063"/>
                    <a:pt x="2013" y="1195"/>
                    <a:pt x="2307" y="1328"/>
                  </a:cubicBezTo>
                  <a:cubicBezTo>
                    <a:pt x="3490" y="1879"/>
                    <a:pt x="3756" y="2085"/>
                    <a:pt x="4828" y="2845"/>
                  </a:cubicBezTo>
                  <a:cubicBezTo>
                    <a:pt x="4841" y="2854"/>
                    <a:pt x="4857" y="2859"/>
                    <a:pt x="4875" y="2859"/>
                  </a:cubicBezTo>
                  <a:cubicBezTo>
                    <a:pt x="4961" y="2859"/>
                    <a:pt x="5095" y="2759"/>
                    <a:pt x="5209" y="2610"/>
                  </a:cubicBezTo>
                  <a:cubicBezTo>
                    <a:pt x="5347" y="2427"/>
                    <a:pt x="5390" y="2228"/>
                    <a:pt x="5311" y="2173"/>
                  </a:cubicBezTo>
                  <a:cubicBezTo>
                    <a:pt x="4193" y="1381"/>
                    <a:pt x="3903" y="1159"/>
                    <a:pt x="2653" y="576"/>
                  </a:cubicBezTo>
                  <a:cubicBezTo>
                    <a:pt x="2337" y="433"/>
                    <a:pt x="2026" y="300"/>
                    <a:pt x="1686" y="177"/>
                  </a:cubicBezTo>
                  <a:cubicBezTo>
                    <a:pt x="1513" y="115"/>
                    <a:pt x="1333" y="63"/>
                    <a:pt x="1132" y="30"/>
                  </a:cubicBezTo>
                  <a:cubicBezTo>
                    <a:pt x="1034" y="18"/>
                    <a:pt x="936" y="1"/>
                    <a:pt x="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49"/>
            <p:cNvSpPr/>
            <p:nvPr/>
          </p:nvSpPr>
          <p:spPr>
            <a:xfrm>
              <a:off x="1900775" y="3437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4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4"/>
                  </a:cubicBezTo>
                  <a:close/>
                  <a:moveTo>
                    <a:pt x="763" y="1"/>
                  </a:moveTo>
                  <a:cubicBezTo>
                    <a:pt x="414" y="1"/>
                    <a:pt x="161" y="109"/>
                    <a:pt x="0" y="259"/>
                  </a:cubicBezTo>
                  <a:cubicBezTo>
                    <a:pt x="4" y="426"/>
                    <a:pt x="54" y="545"/>
                    <a:pt x="100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2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4"/>
                  </a:cubicBezTo>
                  <a:lnTo>
                    <a:pt x="930" y="404"/>
                  </a:lnTo>
                  <a:cubicBezTo>
                    <a:pt x="929" y="404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30"/>
                    <a:pt x="1255" y="469"/>
                    <a:pt x="1398" y="519"/>
                  </a:cubicBezTo>
                  <a:cubicBezTo>
                    <a:pt x="1688" y="624"/>
                    <a:pt x="1997" y="756"/>
                    <a:pt x="2291" y="889"/>
                  </a:cubicBezTo>
                  <a:cubicBezTo>
                    <a:pt x="3474" y="1440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7"/>
                    <a:pt x="2384" y="404"/>
                    <a:pt x="1428" y="109"/>
                  </a:cubicBezTo>
                  <a:cubicBezTo>
                    <a:pt x="1177" y="33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49"/>
            <p:cNvSpPr/>
            <p:nvPr/>
          </p:nvSpPr>
          <p:spPr>
            <a:xfrm>
              <a:off x="1954200" y="35597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3"/>
                  </a:cubicBezTo>
                  <a:cubicBezTo>
                    <a:pt x="1" y="809"/>
                    <a:pt x="50" y="1163"/>
                    <a:pt x="398" y="1356"/>
                  </a:cubicBezTo>
                  <a:cubicBezTo>
                    <a:pt x="515" y="1420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8" y="278"/>
                    <a:pt x="1192" y="85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49"/>
            <p:cNvSpPr/>
            <p:nvPr/>
          </p:nvSpPr>
          <p:spPr>
            <a:xfrm>
              <a:off x="1850625" y="35162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1" y="0"/>
                  </a:moveTo>
                  <a:cubicBezTo>
                    <a:pt x="700" y="0"/>
                    <a:pt x="562" y="20"/>
                    <a:pt x="392" y="89"/>
                  </a:cubicBezTo>
                  <a:cubicBezTo>
                    <a:pt x="313" y="125"/>
                    <a:pt x="217" y="192"/>
                    <a:pt x="144" y="286"/>
                  </a:cubicBezTo>
                  <a:cubicBezTo>
                    <a:pt x="70" y="383"/>
                    <a:pt x="22" y="508"/>
                    <a:pt x="16" y="614"/>
                  </a:cubicBezTo>
                  <a:cubicBezTo>
                    <a:pt x="0" y="828"/>
                    <a:pt x="64" y="966"/>
                    <a:pt x="118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2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1" y="2249"/>
                  </a:cubicBezTo>
                  <a:cubicBezTo>
                    <a:pt x="1531" y="2249"/>
                    <a:pt x="1661" y="2136"/>
                    <a:pt x="1756" y="1968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6"/>
                    <a:pt x="1084" y="989"/>
                  </a:cubicBezTo>
                  <a:cubicBezTo>
                    <a:pt x="1034" y="942"/>
                    <a:pt x="985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0"/>
                    <a:pt x="998" y="844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3"/>
                    <a:pt x="2012" y="1194"/>
                    <a:pt x="2307" y="1325"/>
                  </a:cubicBezTo>
                  <a:cubicBezTo>
                    <a:pt x="3490" y="1876"/>
                    <a:pt x="3756" y="2085"/>
                    <a:pt x="4828" y="2842"/>
                  </a:cubicBezTo>
                  <a:cubicBezTo>
                    <a:pt x="4841" y="2852"/>
                    <a:pt x="4857" y="2856"/>
                    <a:pt x="4876" y="2856"/>
                  </a:cubicBezTo>
                  <a:cubicBezTo>
                    <a:pt x="4962" y="2856"/>
                    <a:pt x="5096" y="2758"/>
                    <a:pt x="5209" y="2608"/>
                  </a:cubicBezTo>
                  <a:cubicBezTo>
                    <a:pt x="5346" y="2425"/>
                    <a:pt x="5390" y="2228"/>
                    <a:pt x="5311" y="2170"/>
                  </a:cubicBezTo>
                  <a:cubicBezTo>
                    <a:pt x="4195" y="1381"/>
                    <a:pt x="3903" y="1158"/>
                    <a:pt x="2653" y="574"/>
                  </a:cubicBezTo>
                  <a:cubicBezTo>
                    <a:pt x="2336" y="433"/>
                    <a:pt x="2026" y="300"/>
                    <a:pt x="1688" y="174"/>
                  </a:cubicBezTo>
                  <a:cubicBezTo>
                    <a:pt x="1513" y="115"/>
                    <a:pt x="1332" y="61"/>
                    <a:pt x="1132" y="29"/>
                  </a:cubicBezTo>
                  <a:cubicBezTo>
                    <a:pt x="1034" y="18"/>
                    <a:pt x="934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49"/>
            <p:cNvSpPr/>
            <p:nvPr/>
          </p:nvSpPr>
          <p:spPr>
            <a:xfrm>
              <a:off x="1851075" y="3527175"/>
              <a:ext cx="127250" cy="60500"/>
            </a:xfrm>
            <a:custGeom>
              <a:avLst/>
              <a:gdLst/>
              <a:ahLst/>
              <a:cxnLst/>
              <a:rect l="l" t="t" r="r" b="b"/>
              <a:pathLst>
                <a:path w="5090" h="2420" extrusionOk="0">
                  <a:moveTo>
                    <a:pt x="759" y="1"/>
                  </a:moveTo>
                  <a:cubicBezTo>
                    <a:pt x="411" y="1"/>
                    <a:pt x="159" y="109"/>
                    <a:pt x="0" y="258"/>
                  </a:cubicBezTo>
                  <a:cubicBezTo>
                    <a:pt x="2" y="427"/>
                    <a:pt x="54" y="545"/>
                    <a:pt x="100" y="644"/>
                  </a:cubicBezTo>
                  <a:cubicBezTo>
                    <a:pt x="215" y="869"/>
                    <a:pt x="352" y="1010"/>
                    <a:pt x="491" y="1149"/>
                  </a:cubicBezTo>
                  <a:cubicBezTo>
                    <a:pt x="772" y="1415"/>
                    <a:pt x="1072" y="1618"/>
                    <a:pt x="1378" y="1801"/>
                  </a:cubicBezTo>
                  <a:cubicBezTo>
                    <a:pt x="1391" y="1809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0" y="827"/>
                    <a:pt x="539" y="678"/>
                    <a:pt x="547" y="529"/>
                  </a:cubicBezTo>
                  <a:cubicBezTo>
                    <a:pt x="550" y="421"/>
                    <a:pt x="746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1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5"/>
                  </a:cubicBezTo>
                  <a:cubicBezTo>
                    <a:pt x="4823" y="2415"/>
                    <a:pt x="4839" y="2420"/>
                    <a:pt x="4857" y="2420"/>
                  </a:cubicBezTo>
                  <a:cubicBezTo>
                    <a:pt x="4919" y="2420"/>
                    <a:pt x="5004" y="2369"/>
                    <a:pt x="5090" y="2286"/>
                  </a:cubicBezTo>
                  <a:lnTo>
                    <a:pt x="5090" y="2284"/>
                  </a:lnTo>
                  <a:cubicBezTo>
                    <a:pt x="3472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2" name="Google Shape;10162;p49"/>
            <p:cNvSpPr/>
            <p:nvPr/>
          </p:nvSpPr>
          <p:spPr>
            <a:xfrm>
              <a:off x="2373350" y="2866150"/>
              <a:ext cx="998125" cy="1218200"/>
            </a:xfrm>
            <a:custGeom>
              <a:avLst/>
              <a:gdLst/>
              <a:ahLst/>
              <a:cxnLst/>
              <a:rect l="l" t="t" r="r" b="b"/>
              <a:pathLst>
                <a:path w="39925" h="48728" extrusionOk="0">
                  <a:moveTo>
                    <a:pt x="39429" y="0"/>
                  </a:moveTo>
                  <a:cubicBezTo>
                    <a:pt x="36972" y="4490"/>
                    <a:pt x="13864" y="46684"/>
                    <a:pt x="13285" y="47616"/>
                  </a:cubicBezTo>
                  <a:cubicBezTo>
                    <a:pt x="13285" y="47616"/>
                    <a:pt x="4740" y="43722"/>
                    <a:pt x="1" y="41421"/>
                  </a:cubicBezTo>
                  <a:lnTo>
                    <a:pt x="1" y="41421"/>
                  </a:lnTo>
                  <a:cubicBezTo>
                    <a:pt x="6776" y="45119"/>
                    <a:pt x="12758" y="48386"/>
                    <a:pt x="13373" y="48728"/>
                  </a:cubicBezTo>
                  <a:cubicBezTo>
                    <a:pt x="13764" y="48141"/>
                    <a:pt x="39117" y="1585"/>
                    <a:pt x="39924" y="281"/>
                  </a:cubicBezTo>
                  <a:cubicBezTo>
                    <a:pt x="39855" y="241"/>
                    <a:pt x="39684" y="146"/>
                    <a:pt x="39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3" name="Google Shape;10163;p49"/>
          <p:cNvGrpSpPr/>
          <p:nvPr/>
        </p:nvGrpSpPr>
        <p:grpSpPr>
          <a:xfrm>
            <a:off x="5238563" y="2385088"/>
            <a:ext cx="596950" cy="787025"/>
            <a:chOff x="5055688" y="2345363"/>
            <a:chExt cx="596950" cy="787025"/>
          </a:xfrm>
        </p:grpSpPr>
        <p:sp>
          <p:nvSpPr>
            <p:cNvPr id="10164" name="Google Shape;10164;p49"/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49"/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49"/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7" name="Google Shape;10167;p49"/>
          <p:cNvGrpSpPr/>
          <p:nvPr/>
        </p:nvGrpSpPr>
        <p:grpSpPr>
          <a:xfrm>
            <a:off x="6561000" y="2816775"/>
            <a:ext cx="928925" cy="1455125"/>
            <a:chOff x="6682900" y="2581875"/>
            <a:chExt cx="928925" cy="1455125"/>
          </a:xfrm>
        </p:grpSpPr>
        <p:sp>
          <p:nvSpPr>
            <p:cNvPr id="10168" name="Google Shape;10168;p49"/>
            <p:cNvSpPr/>
            <p:nvPr/>
          </p:nvSpPr>
          <p:spPr>
            <a:xfrm>
              <a:off x="6682900" y="2581875"/>
              <a:ext cx="864500" cy="942300"/>
            </a:xfrm>
            <a:custGeom>
              <a:avLst/>
              <a:gdLst/>
              <a:ahLst/>
              <a:cxnLst/>
              <a:rect l="l" t="t" r="r" b="b"/>
              <a:pathLst>
                <a:path w="34580" h="37692" extrusionOk="0">
                  <a:moveTo>
                    <a:pt x="16602" y="37691"/>
                  </a:moveTo>
                  <a:cubicBezTo>
                    <a:pt x="14604" y="30059"/>
                    <a:pt x="6173" y="29783"/>
                    <a:pt x="3502" y="21725"/>
                  </a:cubicBezTo>
                  <a:cubicBezTo>
                    <a:pt x="1" y="11255"/>
                    <a:pt x="5030" y="4069"/>
                    <a:pt x="15533" y="2004"/>
                  </a:cubicBezTo>
                  <a:cubicBezTo>
                    <a:pt x="25761" y="1"/>
                    <a:pt x="34580" y="5710"/>
                    <a:pt x="34388" y="17259"/>
                  </a:cubicBezTo>
                  <a:cubicBezTo>
                    <a:pt x="34287" y="23490"/>
                    <a:pt x="28452" y="28112"/>
                    <a:pt x="30204" y="346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49"/>
            <p:cNvSpPr/>
            <p:nvPr/>
          </p:nvSpPr>
          <p:spPr>
            <a:xfrm>
              <a:off x="7005550" y="3095100"/>
              <a:ext cx="202475" cy="389000"/>
            </a:xfrm>
            <a:custGeom>
              <a:avLst/>
              <a:gdLst/>
              <a:ahLst/>
              <a:cxnLst/>
              <a:rect l="l" t="t" r="r" b="b"/>
              <a:pathLst>
                <a:path w="8099" h="15560" extrusionOk="0">
                  <a:moveTo>
                    <a:pt x="682" y="0"/>
                  </a:moveTo>
                  <a:cubicBezTo>
                    <a:pt x="346" y="0"/>
                    <a:pt x="0" y="359"/>
                    <a:pt x="217" y="747"/>
                  </a:cubicBezTo>
                  <a:cubicBezTo>
                    <a:pt x="2813" y="5397"/>
                    <a:pt x="5198" y="10204"/>
                    <a:pt x="7007" y="15220"/>
                  </a:cubicBezTo>
                  <a:cubicBezTo>
                    <a:pt x="7092" y="15457"/>
                    <a:pt x="7295" y="15560"/>
                    <a:pt x="7495" y="15560"/>
                  </a:cubicBezTo>
                  <a:cubicBezTo>
                    <a:pt x="7800" y="15560"/>
                    <a:pt x="8099" y="15321"/>
                    <a:pt x="7968" y="14955"/>
                  </a:cubicBezTo>
                  <a:lnTo>
                    <a:pt x="7968" y="14955"/>
                  </a:lnTo>
                  <a:lnTo>
                    <a:pt x="7968" y="14957"/>
                  </a:lnTo>
                  <a:cubicBezTo>
                    <a:pt x="6129" y="9858"/>
                    <a:pt x="3715" y="4969"/>
                    <a:pt x="1077" y="244"/>
                  </a:cubicBezTo>
                  <a:cubicBezTo>
                    <a:pt x="981" y="72"/>
                    <a:pt x="832" y="0"/>
                    <a:pt x="6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49"/>
            <p:cNvSpPr/>
            <p:nvPr/>
          </p:nvSpPr>
          <p:spPr>
            <a:xfrm>
              <a:off x="7291150" y="3031400"/>
              <a:ext cx="45100" cy="418250"/>
            </a:xfrm>
            <a:custGeom>
              <a:avLst/>
              <a:gdLst/>
              <a:ahLst/>
              <a:cxnLst/>
              <a:rect l="l" t="t" r="r" b="b"/>
              <a:pathLst>
                <a:path w="1804" h="16730" extrusionOk="0">
                  <a:moveTo>
                    <a:pt x="676" y="1"/>
                  </a:moveTo>
                  <a:cubicBezTo>
                    <a:pt x="427" y="1"/>
                    <a:pt x="173" y="161"/>
                    <a:pt x="163" y="483"/>
                  </a:cubicBezTo>
                  <a:cubicBezTo>
                    <a:pt x="1" y="5741"/>
                    <a:pt x="237" y="11020"/>
                    <a:pt x="774" y="16253"/>
                  </a:cubicBezTo>
                  <a:cubicBezTo>
                    <a:pt x="807" y="16570"/>
                    <a:pt x="1074" y="16730"/>
                    <a:pt x="1323" y="16730"/>
                  </a:cubicBezTo>
                  <a:cubicBezTo>
                    <a:pt x="1572" y="16730"/>
                    <a:pt x="1803" y="16572"/>
                    <a:pt x="1771" y="16253"/>
                  </a:cubicBezTo>
                  <a:cubicBezTo>
                    <a:pt x="1233" y="11020"/>
                    <a:pt x="997" y="5741"/>
                    <a:pt x="1160" y="483"/>
                  </a:cubicBezTo>
                  <a:cubicBezTo>
                    <a:pt x="1169" y="161"/>
                    <a:pt x="925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49"/>
            <p:cNvSpPr/>
            <p:nvPr/>
          </p:nvSpPr>
          <p:spPr>
            <a:xfrm>
              <a:off x="7006425" y="2975875"/>
              <a:ext cx="317825" cy="187975"/>
            </a:xfrm>
            <a:custGeom>
              <a:avLst/>
              <a:gdLst/>
              <a:ahLst/>
              <a:cxnLst/>
              <a:rect l="l" t="t" r="r" b="b"/>
              <a:pathLst>
                <a:path w="12713" h="7519" extrusionOk="0">
                  <a:moveTo>
                    <a:pt x="7524" y="1000"/>
                  </a:moveTo>
                  <a:cubicBezTo>
                    <a:pt x="7598" y="1000"/>
                    <a:pt x="7673" y="1007"/>
                    <a:pt x="7707" y="1016"/>
                  </a:cubicBezTo>
                  <a:cubicBezTo>
                    <a:pt x="7927" y="1077"/>
                    <a:pt x="8091" y="1237"/>
                    <a:pt x="8238" y="1490"/>
                  </a:cubicBezTo>
                  <a:cubicBezTo>
                    <a:pt x="8703" y="2284"/>
                    <a:pt x="8724" y="3445"/>
                    <a:pt x="8356" y="4402"/>
                  </a:cubicBezTo>
                  <a:lnTo>
                    <a:pt x="8356" y="4402"/>
                  </a:lnTo>
                  <a:cubicBezTo>
                    <a:pt x="7899" y="4093"/>
                    <a:pt x="7567" y="3546"/>
                    <a:pt x="7368" y="3074"/>
                  </a:cubicBezTo>
                  <a:cubicBezTo>
                    <a:pt x="7212" y="2704"/>
                    <a:pt x="7099" y="2295"/>
                    <a:pt x="7078" y="1893"/>
                  </a:cubicBezTo>
                  <a:cubicBezTo>
                    <a:pt x="7061" y="1562"/>
                    <a:pt x="7075" y="1301"/>
                    <a:pt x="7236" y="1079"/>
                  </a:cubicBezTo>
                  <a:lnTo>
                    <a:pt x="7236" y="1079"/>
                  </a:lnTo>
                  <a:cubicBezTo>
                    <a:pt x="7236" y="1080"/>
                    <a:pt x="7235" y="1080"/>
                    <a:pt x="7235" y="1080"/>
                  </a:cubicBezTo>
                  <a:cubicBezTo>
                    <a:pt x="7235" y="1080"/>
                    <a:pt x="7270" y="1039"/>
                    <a:pt x="7368" y="1014"/>
                  </a:cubicBezTo>
                  <a:cubicBezTo>
                    <a:pt x="7408" y="1004"/>
                    <a:pt x="7466" y="1000"/>
                    <a:pt x="7524" y="1000"/>
                  </a:cubicBezTo>
                  <a:close/>
                  <a:moveTo>
                    <a:pt x="3689" y="1835"/>
                  </a:moveTo>
                  <a:cubicBezTo>
                    <a:pt x="3708" y="1835"/>
                    <a:pt x="3728" y="1837"/>
                    <a:pt x="3749" y="1842"/>
                  </a:cubicBezTo>
                  <a:cubicBezTo>
                    <a:pt x="4065" y="1912"/>
                    <a:pt x="4326" y="2457"/>
                    <a:pt x="4444" y="2716"/>
                  </a:cubicBezTo>
                  <a:cubicBezTo>
                    <a:pt x="4615" y="3089"/>
                    <a:pt x="4689" y="3471"/>
                    <a:pt x="4674" y="3877"/>
                  </a:cubicBezTo>
                  <a:cubicBezTo>
                    <a:pt x="4653" y="4395"/>
                    <a:pt x="4480" y="4911"/>
                    <a:pt x="4203" y="5353"/>
                  </a:cubicBezTo>
                  <a:lnTo>
                    <a:pt x="4203" y="5353"/>
                  </a:lnTo>
                  <a:cubicBezTo>
                    <a:pt x="3728" y="4828"/>
                    <a:pt x="3363" y="4169"/>
                    <a:pt x="3197" y="3483"/>
                  </a:cubicBezTo>
                  <a:cubicBezTo>
                    <a:pt x="3119" y="3163"/>
                    <a:pt x="3088" y="2817"/>
                    <a:pt x="3180" y="2497"/>
                  </a:cubicBezTo>
                  <a:cubicBezTo>
                    <a:pt x="3247" y="2269"/>
                    <a:pt x="3415" y="1835"/>
                    <a:pt x="3689" y="1835"/>
                  </a:cubicBezTo>
                  <a:close/>
                  <a:moveTo>
                    <a:pt x="7529" y="1"/>
                  </a:moveTo>
                  <a:cubicBezTo>
                    <a:pt x="7523" y="1"/>
                    <a:pt x="7517" y="1"/>
                    <a:pt x="7512" y="1"/>
                  </a:cubicBezTo>
                  <a:cubicBezTo>
                    <a:pt x="6313" y="11"/>
                    <a:pt x="5986" y="1189"/>
                    <a:pt x="6111" y="2185"/>
                  </a:cubicBezTo>
                  <a:cubicBezTo>
                    <a:pt x="6253" y="3335"/>
                    <a:pt x="6851" y="4622"/>
                    <a:pt x="7868" y="5262"/>
                  </a:cubicBezTo>
                  <a:lnTo>
                    <a:pt x="7868" y="5262"/>
                  </a:lnTo>
                  <a:cubicBezTo>
                    <a:pt x="7683" y="5489"/>
                    <a:pt x="7466" y="5681"/>
                    <a:pt x="7217" y="5824"/>
                  </a:cubicBezTo>
                  <a:cubicBezTo>
                    <a:pt x="6841" y="6040"/>
                    <a:pt x="6416" y="6124"/>
                    <a:pt x="5986" y="6124"/>
                  </a:cubicBezTo>
                  <a:cubicBezTo>
                    <a:pt x="5955" y="6124"/>
                    <a:pt x="5924" y="6124"/>
                    <a:pt x="5894" y="6123"/>
                  </a:cubicBezTo>
                  <a:cubicBezTo>
                    <a:pt x="5556" y="6114"/>
                    <a:pt x="5265" y="6063"/>
                    <a:pt x="5000" y="5951"/>
                  </a:cubicBezTo>
                  <a:lnTo>
                    <a:pt x="5000" y="5951"/>
                  </a:lnTo>
                  <a:cubicBezTo>
                    <a:pt x="5671" y="4926"/>
                    <a:pt x="5883" y="3602"/>
                    <a:pt x="5409" y="2451"/>
                  </a:cubicBezTo>
                  <a:cubicBezTo>
                    <a:pt x="5124" y="1758"/>
                    <a:pt x="4517" y="822"/>
                    <a:pt x="3678" y="822"/>
                  </a:cubicBezTo>
                  <a:cubicBezTo>
                    <a:pt x="3599" y="822"/>
                    <a:pt x="3518" y="830"/>
                    <a:pt x="3435" y="848"/>
                  </a:cubicBezTo>
                  <a:cubicBezTo>
                    <a:pt x="2483" y="1050"/>
                    <a:pt x="2070" y="2284"/>
                    <a:pt x="2140" y="3142"/>
                  </a:cubicBezTo>
                  <a:cubicBezTo>
                    <a:pt x="2222" y="4147"/>
                    <a:pt x="2706" y="5097"/>
                    <a:pt x="3336" y="5868"/>
                  </a:cubicBezTo>
                  <a:cubicBezTo>
                    <a:pt x="3404" y="5951"/>
                    <a:pt x="3472" y="6029"/>
                    <a:pt x="3542" y="6103"/>
                  </a:cubicBezTo>
                  <a:lnTo>
                    <a:pt x="3542" y="6103"/>
                  </a:lnTo>
                  <a:cubicBezTo>
                    <a:pt x="3243" y="6346"/>
                    <a:pt x="2884" y="6527"/>
                    <a:pt x="2505" y="6527"/>
                  </a:cubicBezTo>
                  <a:cubicBezTo>
                    <a:pt x="2473" y="6527"/>
                    <a:pt x="2441" y="6526"/>
                    <a:pt x="2409" y="6523"/>
                  </a:cubicBezTo>
                  <a:cubicBezTo>
                    <a:pt x="1693" y="6462"/>
                    <a:pt x="1307" y="5733"/>
                    <a:pt x="1093" y="5133"/>
                  </a:cubicBezTo>
                  <a:cubicBezTo>
                    <a:pt x="1007" y="4895"/>
                    <a:pt x="805" y="4792"/>
                    <a:pt x="605" y="4792"/>
                  </a:cubicBezTo>
                  <a:cubicBezTo>
                    <a:pt x="300" y="4792"/>
                    <a:pt x="1" y="5032"/>
                    <a:pt x="132" y="5398"/>
                  </a:cubicBezTo>
                  <a:cubicBezTo>
                    <a:pt x="435" y="6249"/>
                    <a:pt x="932" y="7102"/>
                    <a:pt x="1834" y="7412"/>
                  </a:cubicBezTo>
                  <a:cubicBezTo>
                    <a:pt x="2047" y="7485"/>
                    <a:pt x="2267" y="7518"/>
                    <a:pt x="2486" y="7518"/>
                  </a:cubicBezTo>
                  <a:cubicBezTo>
                    <a:pt x="2990" y="7518"/>
                    <a:pt x="3494" y="7342"/>
                    <a:pt x="3913" y="7060"/>
                  </a:cubicBezTo>
                  <a:cubicBezTo>
                    <a:pt x="4062" y="6960"/>
                    <a:pt x="4203" y="6850"/>
                    <a:pt x="4336" y="6730"/>
                  </a:cubicBezTo>
                  <a:lnTo>
                    <a:pt x="4336" y="6730"/>
                  </a:lnTo>
                  <a:cubicBezTo>
                    <a:pt x="4681" y="6920"/>
                    <a:pt x="5066" y="7039"/>
                    <a:pt x="5510" y="7090"/>
                  </a:cubicBezTo>
                  <a:cubicBezTo>
                    <a:pt x="5663" y="7107"/>
                    <a:pt x="5815" y="7116"/>
                    <a:pt x="5965" y="7116"/>
                  </a:cubicBezTo>
                  <a:cubicBezTo>
                    <a:pt x="7118" y="7116"/>
                    <a:pt x="8173" y="6602"/>
                    <a:pt x="8834" y="5625"/>
                  </a:cubicBezTo>
                  <a:lnTo>
                    <a:pt x="8834" y="5625"/>
                  </a:lnTo>
                  <a:cubicBezTo>
                    <a:pt x="8931" y="5638"/>
                    <a:pt x="9027" y="5645"/>
                    <a:pt x="9122" y="5645"/>
                  </a:cubicBezTo>
                  <a:cubicBezTo>
                    <a:pt x="10582" y="5645"/>
                    <a:pt x="11772" y="4122"/>
                    <a:pt x="12481" y="2954"/>
                  </a:cubicBezTo>
                  <a:cubicBezTo>
                    <a:pt x="12712" y="2573"/>
                    <a:pt x="12367" y="2214"/>
                    <a:pt x="12024" y="2214"/>
                  </a:cubicBezTo>
                  <a:cubicBezTo>
                    <a:pt x="11872" y="2214"/>
                    <a:pt x="11721" y="2284"/>
                    <a:pt x="11620" y="2451"/>
                  </a:cubicBezTo>
                  <a:cubicBezTo>
                    <a:pt x="11152" y="3221"/>
                    <a:pt x="10349" y="4498"/>
                    <a:pt x="9319" y="4638"/>
                  </a:cubicBezTo>
                  <a:lnTo>
                    <a:pt x="9319" y="4638"/>
                  </a:lnTo>
                  <a:cubicBezTo>
                    <a:pt x="9610" y="3788"/>
                    <a:pt x="9656" y="2840"/>
                    <a:pt x="9471" y="1975"/>
                  </a:cubicBezTo>
                  <a:cubicBezTo>
                    <a:pt x="9263" y="1011"/>
                    <a:pt x="8620" y="1"/>
                    <a:pt x="7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49"/>
            <p:cNvSpPr/>
            <p:nvPr/>
          </p:nvSpPr>
          <p:spPr>
            <a:xfrm>
              <a:off x="7170025" y="3735500"/>
              <a:ext cx="430675" cy="301500"/>
            </a:xfrm>
            <a:custGeom>
              <a:avLst/>
              <a:gdLst/>
              <a:ahLst/>
              <a:cxnLst/>
              <a:rect l="l" t="t" r="r" b="b"/>
              <a:pathLst>
                <a:path w="17227" h="12060" extrusionOk="0">
                  <a:moveTo>
                    <a:pt x="1" y="3133"/>
                  </a:moveTo>
                  <a:cubicBezTo>
                    <a:pt x="1134" y="12059"/>
                    <a:pt x="17227" y="8535"/>
                    <a:pt x="1329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49"/>
            <p:cNvSpPr/>
            <p:nvPr/>
          </p:nvSpPr>
          <p:spPr>
            <a:xfrm>
              <a:off x="6997850" y="3388275"/>
              <a:ext cx="613975" cy="464700"/>
            </a:xfrm>
            <a:custGeom>
              <a:avLst/>
              <a:gdLst/>
              <a:ahLst/>
              <a:cxnLst/>
              <a:rect l="l" t="t" r="r" b="b"/>
              <a:pathLst>
                <a:path w="24559" h="18588" extrusionOk="0">
                  <a:moveTo>
                    <a:pt x="16534" y="1475"/>
                  </a:moveTo>
                  <a:cubicBezTo>
                    <a:pt x="14337" y="1968"/>
                    <a:pt x="5495" y="4201"/>
                    <a:pt x="3102" y="4628"/>
                  </a:cubicBezTo>
                  <a:cubicBezTo>
                    <a:pt x="1" y="5183"/>
                    <a:pt x="818" y="9901"/>
                    <a:pt x="4604" y="8764"/>
                  </a:cubicBezTo>
                  <a:cubicBezTo>
                    <a:pt x="738" y="10028"/>
                    <a:pt x="2689" y="13597"/>
                    <a:pt x="5345" y="13361"/>
                  </a:cubicBezTo>
                  <a:cubicBezTo>
                    <a:pt x="1629" y="14481"/>
                    <a:pt x="3694" y="18587"/>
                    <a:pt x="6454" y="18307"/>
                  </a:cubicBezTo>
                  <a:cubicBezTo>
                    <a:pt x="9454" y="18002"/>
                    <a:pt x="11661" y="17155"/>
                    <a:pt x="13629" y="16843"/>
                  </a:cubicBezTo>
                  <a:cubicBezTo>
                    <a:pt x="16347" y="16415"/>
                    <a:pt x="19648" y="15105"/>
                    <a:pt x="21337" y="14540"/>
                  </a:cubicBezTo>
                  <a:cubicBezTo>
                    <a:pt x="24558" y="13462"/>
                    <a:pt x="24276" y="8977"/>
                    <a:pt x="19604" y="10022"/>
                  </a:cubicBezTo>
                  <a:cubicBezTo>
                    <a:pt x="23910" y="9923"/>
                    <a:pt x="23229" y="4304"/>
                    <a:pt x="18894" y="5564"/>
                  </a:cubicBezTo>
                  <a:cubicBezTo>
                    <a:pt x="23229" y="4304"/>
                    <a:pt x="20865" y="0"/>
                    <a:pt x="16534" y="147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49"/>
            <p:cNvSpPr/>
            <p:nvPr/>
          </p:nvSpPr>
          <p:spPr>
            <a:xfrm>
              <a:off x="7009350" y="3405600"/>
              <a:ext cx="590575" cy="453225"/>
            </a:xfrm>
            <a:custGeom>
              <a:avLst/>
              <a:gdLst/>
              <a:ahLst/>
              <a:cxnLst/>
              <a:rect l="l" t="t" r="r" b="b"/>
              <a:pathLst>
                <a:path w="23623" h="18129" extrusionOk="0">
                  <a:moveTo>
                    <a:pt x="17869" y="984"/>
                  </a:moveTo>
                  <a:cubicBezTo>
                    <a:pt x="18726" y="984"/>
                    <a:pt x="19564" y="1239"/>
                    <a:pt x="20035" y="1985"/>
                  </a:cubicBezTo>
                  <a:cubicBezTo>
                    <a:pt x="20806" y="3211"/>
                    <a:pt x="19283" y="4093"/>
                    <a:pt x="18301" y="4391"/>
                  </a:cubicBezTo>
                  <a:cubicBezTo>
                    <a:pt x="17741" y="4561"/>
                    <a:pt x="17909" y="5372"/>
                    <a:pt x="18420" y="5372"/>
                  </a:cubicBezTo>
                  <a:cubicBezTo>
                    <a:pt x="18466" y="5372"/>
                    <a:pt x="18515" y="5365"/>
                    <a:pt x="18566" y="5351"/>
                  </a:cubicBezTo>
                  <a:cubicBezTo>
                    <a:pt x="18877" y="5265"/>
                    <a:pt x="19221" y="5214"/>
                    <a:pt x="19561" y="5214"/>
                  </a:cubicBezTo>
                  <a:cubicBezTo>
                    <a:pt x="20499" y="5214"/>
                    <a:pt x="21412" y="5600"/>
                    <a:pt x="21543" y="6687"/>
                  </a:cubicBezTo>
                  <a:cubicBezTo>
                    <a:pt x="21675" y="7770"/>
                    <a:pt x="20883" y="8436"/>
                    <a:pt x="19963" y="8701"/>
                  </a:cubicBezTo>
                  <a:lnTo>
                    <a:pt x="19963" y="8701"/>
                  </a:lnTo>
                  <a:cubicBezTo>
                    <a:pt x="19639" y="8730"/>
                    <a:pt x="19318" y="8783"/>
                    <a:pt x="19011" y="8848"/>
                  </a:cubicBezTo>
                  <a:cubicBezTo>
                    <a:pt x="18469" y="8965"/>
                    <a:pt x="18581" y="9828"/>
                    <a:pt x="19126" y="9828"/>
                  </a:cubicBezTo>
                  <a:cubicBezTo>
                    <a:pt x="19132" y="9828"/>
                    <a:pt x="19138" y="9828"/>
                    <a:pt x="19144" y="9828"/>
                  </a:cubicBezTo>
                  <a:cubicBezTo>
                    <a:pt x="19436" y="9817"/>
                    <a:pt x="19728" y="9777"/>
                    <a:pt x="20012" y="9709"/>
                  </a:cubicBezTo>
                  <a:lnTo>
                    <a:pt x="20012" y="9709"/>
                  </a:lnTo>
                  <a:cubicBezTo>
                    <a:pt x="20121" y="9702"/>
                    <a:pt x="20231" y="9698"/>
                    <a:pt x="20342" y="9698"/>
                  </a:cubicBezTo>
                  <a:cubicBezTo>
                    <a:pt x="21456" y="9698"/>
                    <a:pt x="22637" y="10076"/>
                    <a:pt x="22514" y="11395"/>
                  </a:cubicBezTo>
                  <a:cubicBezTo>
                    <a:pt x="22356" y="13112"/>
                    <a:pt x="20325" y="13510"/>
                    <a:pt x="19011" y="13974"/>
                  </a:cubicBezTo>
                  <a:cubicBezTo>
                    <a:pt x="17762" y="14416"/>
                    <a:pt x="16508" y="14842"/>
                    <a:pt x="15229" y="15187"/>
                  </a:cubicBezTo>
                  <a:cubicBezTo>
                    <a:pt x="14012" y="15516"/>
                    <a:pt x="12767" y="15684"/>
                    <a:pt x="11540" y="15979"/>
                  </a:cubicBezTo>
                  <a:cubicBezTo>
                    <a:pt x="10283" y="16281"/>
                    <a:pt x="9034" y="16624"/>
                    <a:pt x="7759" y="16860"/>
                  </a:cubicBezTo>
                  <a:cubicBezTo>
                    <a:pt x="7162" y="16970"/>
                    <a:pt x="6506" y="17129"/>
                    <a:pt x="5872" y="17129"/>
                  </a:cubicBezTo>
                  <a:cubicBezTo>
                    <a:pt x="5434" y="17129"/>
                    <a:pt x="5006" y="17053"/>
                    <a:pt x="4616" y="16833"/>
                  </a:cubicBezTo>
                  <a:cubicBezTo>
                    <a:pt x="3963" y="16464"/>
                    <a:pt x="3428" y="15775"/>
                    <a:pt x="3375" y="15008"/>
                  </a:cubicBezTo>
                  <a:cubicBezTo>
                    <a:pt x="3305" y="14003"/>
                    <a:pt x="4159" y="13420"/>
                    <a:pt x="5018" y="13148"/>
                  </a:cubicBezTo>
                  <a:cubicBezTo>
                    <a:pt x="5518" y="12990"/>
                    <a:pt x="5474" y="12169"/>
                    <a:pt x="4927" y="12169"/>
                  </a:cubicBezTo>
                  <a:cubicBezTo>
                    <a:pt x="4913" y="12169"/>
                    <a:pt x="4900" y="12169"/>
                    <a:pt x="4885" y="12170"/>
                  </a:cubicBezTo>
                  <a:cubicBezTo>
                    <a:pt x="4825" y="12175"/>
                    <a:pt x="4765" y="12177"/>
                    <a:pt x="4704" y="12177"/>
                  </a:cubicBezTo>
                  <a:cubicBezTo>
                    <a:pt x="3811" y="12177"/>
                    <a:pt x="2889" y="11715"/>
                    <a:pt x="2562" y="10837"/>
                  </a:cubicBezTo>
                  <a:cubicBezTo>
                    <a:pt x="2122" y="9649"/>
                    <a:pt x="3308" y="8882"/>
                    <a:pt x="4277" y="8551"/>
                  </a:cubicBezTo>
                  <a:cubicBezTo>
                    <a:pt x="4827" y="8364"/>
                    <a:pt x="4671" y="7568"/>
                    <a:pt x="4163" y="7568"/>
                  </a:cubicBezTo>
                  <a:cubicBezTo>
                    <a:pt x="4115" y="7568"/>
                    <a:pt x="4065" y="7575"/>
                    <a:pt x="4011" y="7591"/>
                  </a:cubicBezTo>
                  <a:cubicBezTo>
                    <a:pt x="3722" y="7674"/>
                    <a:pt x="3411" y="7720"/>
                    <a:pt x="3105" y="7720"/>
                  </a:cubicBezTo>
                  <a:cubicBezTo>
                    <a:pt x="2217" y="7720"/>
                    <a:pt x="1375" y="7326"/>
                    <a:pt x="1245" y="6287"/>
                  </a:cubicBezTo>
                  <a:cubicBezTo>
                    <a:pt x="1188" y="5834"/>
                    <a:pt x="1321" y="5364"/>
                    <a:pt x="1616" y="5016"/>
                  </a:cubicBezTo>
                  <a:cubicBezTo>
                    <a:pt x="1991" y="4578"/>
                    <a:pt x="2520" y="4466"/>
                    <a:pt x="3059" y="4363"/>
                  </a:cubicBezTo>
                  <a:cubicBezTo>
                    <a:pt x="6078" y="3777"/>
                    <a:pt x="9065" y="2987"/>
                    <a:pt x="12052" y="2259"/>
                  </a:cubicBezTo>
                  <a:cubicBezTo>
                    <a:pt x="13401" y="1930"/>
                    <a:pt x="14748" y="1592"/>
                    <a:pt x="16101" y="1286"/>
                  </a:cubicBezTo>
                  <a:lnTo>
                    <a:pt x="16101" y="1286"/>
                  </a:lnTo>
                  <a:cubicBezTo>
                    <a:pt x="16135" y="1282"/>
                    <a:pt x="16170" y="1274"/>
                    <a:pt x="16207" y="1262"/>
                  </a:cubicBezTo>
                  <a:lnTo>
                    <a:pt x="16207" y="1262"/>
                  </a:lnTo>
                  <a:cubicBezTo>
                    <a:pt x="16207" y="1262"/>
                    <a:pt x="16207" y="1262"/>
                    <a:pt x="16207" y="1262"/>
                  </a:cubicBezTo>
                  <a:cubicBezTo>
                    <a:pt x="16241" y="1254"/>
                    <a:pt x="16272" y="1244"/>
                    <a:pt x="16301" y="1232"/>
                  </a:cubicBezTo>
                  <a:lnTo>
                    <a:pt x="16301" y="1232"/>
                  </a:lnTo>
                  <a:cubicBezTo>
                    <a:pt x="16771" y="1087"/>
                    <a:pt x="17324" y="984"/>
                    <a:pt x="17869" y="984"/>
                  </a:cubicBezTo>
                  <a:close/>
                  <a:moveTo>
                    <a:pt x="17822" y="0"/>
                  </a:moveTo>
                  <a:cubicBezTo>
                    <a:pt x="17167" y="0"/>
                    <a:pt x="16510" y="115"/>
                    <a:pt x="15941" y="301"/>
                  </a:cubicBezTo>
                  <a:cubicBezTo>
                    <a:pt x="15940" y="302"/>
                    <a:pt x="15938" y="302"/>
                    <a:pt x="15937" y="303"/>
                  </a:cubicBezTo>
                  <a:lnTo>
                    <a:pt x="15937" y="303"/>
                  </a:lnTo>
                  <a:cubicBezTo>
                    <a:pt x="12691" y="1034"/>
                    <a:pt x="9467" y="1876"/>
                    <a:pt x="6227" y="2638"/>
                  </a:cubicBezTo>
                  <a:cubicBezTo>
                    <a:pt x="5459" y="2817"/>
                    <a:pt x="4687" y="2996"/>
                    <a:pt x="3916" y="3167"/>
                  </a:cubicBezTo>
                  <a:cubicBezTo>
                    <a:pt x="3329" y="3295"/>
                    <a:pt x="2699" y="3365"/>
                    <a:pt x="2128" y="3550"/>
                  </a:cubicBezTo>
                  <a:cubicBezTo>
                    <a:pt x="790" y="3986"/>
                    <a:pt x="0" y="5313"/>
                    <a:pt x="314" y="6697"/>
                  </a:cubicBezTo>
                  <a:cubicBezTo>
                    <a:pt x="559" y="7779"/>
                    <a:pt x="1337" y="8391"/>
                    <a:pt x="2264" y="8615"/>
                  </a:cubicBezTo>
                  <a:lnTo>
                    <a:pt x="2264" y="8615"/>
                  </a:lnTo>
                  <a:cubicBezTo>
                    <a:pt x="1631" y="9226"/>
                    <a:pt x="1274" y="10040"/>
                    <a:pt x="1576" y="11024"/>
                  </a:cubicBezTo>
                  <a:cubicBezTo>
                    <a:pt x="1846" y="11902"/>
                    <a:pt x="2528" y="12564"/>
                    <a:pt x="3350" y="12908"/>
                  </a:cubicBezTo>
                  <a:lnTo>
                    <a:pt x="3350" y="12908"/>
                  </a:lnTo>
                  <a:cubicBezTo>
                    <a:pt x="2938" y="13241"/>
                    <a:pt x="2616" y="13671"/>
                    <a:pt x="2465" y="14216"/>
                  </a:cubicBezTo>
                  <a:cubicBezTo>
                    <a:pt x="2221" y="15099"/>
                    <a:pt x="2503" y="16043"/>
                    <a:pt x="3048" y="16755"/>
                  </a:cubicBezTo>
                  <a:cubicBezTo>
                    <a:pt x="3640" y="17530"/>
                    <a:pt x="4532" y="18040"/>
                    <a:pt x="5509" y="18118"/>
                  </a:cubicBezTo>
                  <a:cubicBezTo>
                    <a:pt x="5605" y="18125"/>
                    <a:pt x="5702" y="18128"/>
                    <a:pt x="5800" y="18128"/>
                  </a:cubicBezTo>
                  <a:cubicBezTo>
                    <a:pt x="6453" y="18128"/>
                    <a:pt x="7135" y="17977"/>
                    <a:pt x="7767" y="17867"/>
                  </a:cubicBezTo>
                  <a:cubicBezTo>
                    <a:pt x="8576" y="17726"/>
                    <a:pt x="9379" y="17542"/>
                    <a:pt x="10175" y="17344"/>
                  </a:cubicBezTo>
                  <a:cubicBezTo>
                    <a:pt x="11574" y="16999"/>
                    <a:pt x="12979" y="16736"/>
                    <a:pt x="14382" y="16422"/>
                  </a:cubicBezTo>
                  <a:cubicBezTo>
                    <a:pt x="15931" y="16078"/>
                    <a:pt x="17439" y="15579"/>
                    <a:pt x="18933" y="15055"/>
                  </a:cubicBezTo>
                  <a:cubicBezTo>
                    <a:pt x="20730" y="14427"/>
                    <a:pt x="23123" y="13902"/>
                    <a:pt x="23477" y="11673"/>
                  </a:cubicBezTo>
                  <a:cubicBezTo>
                    <a:pt x="23622" y="10757"/>
                    <a:pt x="23289" y="9845"/>
                    <a:pt x="22539" y="9284"/>
                  </a:cubicBezTo>
                  <a:cubicBezTo>
                    <a:pt x="22275" y="9087"/>
                    <a:pt x="21987" y="8946"/>
                    <a:pt x="21684" y="8850"/>
                  </a:cubicBezTo>
                  <a:lnTo>
                    <a:pt x="21684" y="8850"/>
                  </a:lnTo>
                  <a:cubicBezTo>
                    <a:pt x="22301" y="8282"/>
                    <a:pt x="22659" y="7482"/>
                    <a:pt x="22514" y="6493"/>
                  </a:cubicBezTo>
                  <a:cubicBezTo>
                    <a:pt x="22333" y="5268"/>
                    <a:pt x="21490" y="4584"/>
                    <a:pt x="20469" y="4334"/>
                  </a:cubicBezTo>
                  <a:lnTo>
                    <a:pt x="20469" y="4334"/>
                  </a:lnTo>
                  <a:cubicBezTo>
                    <a:pt x="20648" y="4161"/>
                    <a:pt x="20805" y="3966"/>
                    <a:pt x="20932" y="3744"/>
                  </a:cubicBezTo>
                  <a:cubicBezTo>
                    <a:pt x="21311" y="3082"/>
                    <a:pt x="21318" y="2294"/>
                    <a:pt x="20970" y="1618"/>
                  </a:cubicBezTo>
                  <a:cubicBezTo>
                    <a:pt x="20361" y="433"/>
                    <a:pt x="19094" y="0"/>
                    <a:pt x="17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49"/>
            <p:cNvSpPr/>
            <p:nvPr/>
          </p:nvSpPr>
          <p:spPr>
            <a:xfrm>
              <a:off x="7083100" y="3509450"/>
              <a:ext cx="425250" cy="112700"/>
            </a:xfrm>
            <a:custGeom>
              <a:avLst/>
              <a:gdLst/>
              <a:ahLst/>
              <a:cxnLst/>
              <a:rect l="l" t="t" r="r" b="b"/>
              <a:pathLst>
                <a:path w="17010" h="4508" extrusionOk="0">
                  <a:moveTo>
                    <a:pt x="16300" y="1"/>
                  </a:moveTo>
                  <a:cubicBezTo>
                    <a:pt x="16258" y="1"/>
                    <a:pt x="16214" y="6"/>
                    <a:pt x="16168" y="17"/>
                  </a:cubicBezTo>
                  <a:cubicBezTo>
                    <a:pt x="11020" y="1284"/>
                    <a:pt x="5932" y="2958"/>
                    <a:pt x="638" y="3508"/>
                  </a:cubicBezTo>
                  <a:cubicBezTo>
                    <a:pt x="26" y="3571"/>
                    <a:pt x="1" y="4508"/>
                    <a:pt x="577" y="4508"/>
                  </a:cubicBezTo>
                  <a:cubicBezTo>
                    <a:pt x="597" y="4508"/>
                    <a:pt x="617" y="4507"/>
                    <a:pt x="638" y="4505"/>
                  </a:cubicBezTo>
                  <a:cubicBezTo>
                    <a:pt x="6027" y="3944"/>
                    <a:pt x="11192" y="2267"/>
                    <a:pt x="16434" y="978"/>
                  </a:cubicBezTo>
                  <a:cubicBezTo>
                    <a:pt x="17009" y="838"/>
                    <a:pt x="16826" y="1"/>
                    <a:pt x="16300" y="1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49"/>
            <p:cNvSpPr/>
            <p:nvPr/>
          </p:nvSpPr>
          <p:spPr>
            <a:xfrm>
              <a:off x="7098175" y="3616850"/>
              <a:ext cx="436350" cy="117650"/>
            </a:xfrm>
            <a:custGeom>
              <a:avLst/>
              <a:gdLst/>
              <a:ahLst/>
              <a:cxnLst/>
              <a:rect l="l" t="t" r="r" b="b"/>
              <a:pathLst>
                <a:path w="17454" h="4706" extrusionOk="0">
                  <a:moveTo>
                    <a:pt x="16799" y="0"/>
                  </a:moveTo>
                  <a:cubicBezTo>
                    <a:pt x="16748" y="0"/>
                    <a:pt x="16695" y="9"/>
                    <a:pt x="16638" y="27"/>
                  </a:cubicBezTo>
                  <a:cubicBezTo>
                    <a:pt x="11407" y="1738"/>
                    <a:pt x="5944" y="2534"/>
                    <a:pt x="585" y="3731"/>
                  </a:cubicBezTo>
                  <a:cubicBezTo>
                    <a:pt x="1" y="3861"/>
                    <a:pt x="193" y="4705"/>
                    <a:pt x="729" y="4705"/>
                  </a:cubicBezTo>
                  <a:cubicBezTo>
                    <a:pt x="768" y="4705"/>
                    <a:pt x="808" y="4701"/>
                    <a:pt x="850" y="4692"/>
                  </a:cubicBezTo>
                  <a:cubicBezTo>
                    <a:pt x="6207" y="3495"/>
                    <a:pt x="11672" y="2699"/>
                    <a:pt x="16903" y="988"/>
                  </a:cubicBezTo>
                  <a:cubicBezTo>
                    <a:pt x="17453" y="809"/>
                    <a:pt x="17290" y="0"/>
                    <a:pt x="16799" y="0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7" name="Google Shape;10177;p49"/>
          <p:cNvGrpSpPr/>
          <p:nvPr/>
        </p:nvGrpSpPr>
        <p:grpSpPr>
          <a:xfrm>
            <a:off x="3564238" y="3459525"/>
            <a:ext cx="1519300" cy="812375"/>
            <a:chOff x="3754738" y="3337238"/>
            <a:chExt cx="1519300" cy="812375"/>
          </a:xfrm>
        </p:grpSpPr>
        <p:sp>
          <p:nvSpPr>
            <p:cNvPr id="10178" name="Google Shape;10178;p49"/>
            <p:cNvSpPr/>
            <p:nvPr/>
          </p:nvSpPr>
          <p:spPr>
            <a:xfrm>
              <a:off x="4355288" y="3642388"/>
              <a:ext cx="277850" cy="132075"/>
            </a:xfrm>
            <a:custGeom>
              <a:avLst/>
              <a:gdLst/>
              <a:ahLst/>
              <a:cxnLst/>
              <a:rect l="l" t="t" r="r" b="b"/>
              <a:pathLst>
                <a:path w="11114" h="5283" extrusionOk="0">
                  <a:moveTo>
                    <a:pt x="2484" y="4735"/>
                  </a:moveTo>
                  <a:cubicBezTo>
                    <a:pt x="1" y="2973"/>
                    <a:pt x="3243" y="551"/>
                    <a:pt x="5550" y="235"/>
                  </a:cubicBezTo>
                  <a:cubicBezTo>
                    <a:pt x="7248" y="1"/>
                    <a:pt x="10174" y="119"/>
                    <a:pt x="10519" y="2025"/>
                  </a:cubicBezTo>
                  <a:cubicBezTo>
                    <a:pt x="11113" y="5282"/>
                    <a:pt x="7203" y="2421"/>
                    <a:pt x="6047" y="2763"/>
                  </a:cubicBezTo>
                  <a:cubicBezTo>
                    <a:pt x="4288" y="3281"/>
                    <a:pt x="3885" y="5038"/>
                    <a:pt x="2484" y="473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49"/>
            <p:cNvSpPr/>
            <p:nvPr/>
          </p:nvSpPr>
          <p:spPr>
            <a:xfrm>
              <a:off x="3754738" y="3470188"/>
              <a:ext cx="833850" cy="679425"/>
            </a:xfrm>
            <a:custGeom>
              <a:avLst/>
              <a:gdLst/>
              <a:ahLst/>
              <a:cxnLst/>
              <a:rect l="l" t="t" r="r" b="b"/>
              <a:pathLst>
                <a:path w="33354" h="27177" extrusionOk="0">
                  <a:moveTo>
                    <a:pt x="14368" y="3590"/>
                  </a:moveTo>
                  <a:cubicBezTo>
                    <a:pt x="0" y="6710"/>
                    <a:pt x="5130" y="27176"/>
                    <a:pt x="18282" y="24625"/>
                  </a:cubicBezTo>
                  <a:cubicBezTo>
                    <a:pt x="33353" y="21705"/>
                    <a:pt x="29020" y="0"/>
                    <a:pt x="14368" y="359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49"/>
            <p:cNvSpPr/>
            <p:nvPr/>
          </p:nvSpPr>
          <p:spPr>
            <a:xfrm>
              <a:off x="3851013" y="3550813"/>
              <a:ext cx="642075" cy="523100"/>
            </a:xfrm>
            <a:custGeom>
              <a:avLst/>
              <a:gdLst/>
              <a:ahLst/>
              <a:cxnLst/>
              <a:rect l="l" t="t" r="r" b="b"/>
              <a:pathLst>
                <a:path w="25683" h="20924" extrusionOk="0">
                  <a:moveTo>
                    <a:pt x="11064" y="2762"/>
                  </a:moveTo>
                  <a:cubicBezTo>
                    <a:pt x="0" y="5166"/>
                    <a:pt x="3950" y="20924"/>
                    <a:pt x="14077" y="18960"/>
                  </a:cubicBezTo>
                  <a:cubicBezTo>
                    <a:pt x="25683" y="16711"/>
                    <a:pt x="22346" y="0"/>
                    <a:pt x="11064" y="27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49"/>
            <p:cNvSpPr/>
            <p:nvPr/>
          </p:nvSpPr>
          <p:spPr>
            <a:xfrm>
              <a:off x="3944288" y="3599838"/>
              <a:ext cx="467175" cy="441575"/>
            </a:xfrm>
            <a:custGeom>
              <a:avLst/>
              <a:gdLst/>
              <a:ahLst/>
              <a:cxnLst/>
              <a:rect l="l" t="t" r="r" b="b"/>
              <a:pathLst>
                <a:path w="18687" h="17663" extrusionOk="0">
                  <a:moveTo>
                    <a:pt x="9772" y="997"/>
                  </a:moveTo>
                  <a:cubicBezTo>
                    <a:pt x="10756" y="997"/>
                    <a:pt x="11736" y="1165"/>
                    <a:pt x="12657" y="1555"/>
                  </a:cubicBezTo>
                  <a:cubicBezTo>
                    <a:pt x="14045" y="2147"/>
                    <a:pt x="15191" y="3207"/>
                    <a:pt x="15952" y="4501"/>
                  </a:cubicBezTo>
                  <a:cubicBezTo>
                    <a:pt x="17479" y="7096"/>
                    <a:pt x="17486" y="10507"/>
                    <a:pt x="15825" y="13041"/>
                  </a:cubicBezTo>
                  <a:cubicBezTo>
                    <a:pt x="14340" y="15308"/>
                    <a:pt x="11485" y="16679"/>
                    <a:pt x="8733" y="16679"/>
                  </a:cubicBezTo>
                  <a:cubicBezTo>
                    <a:pt x="7954" y="16679"/>
                    <a:pt x="7182" y="16569"/>
                    <a:pt x="6453" y="16338"/>
                  </a:cubicBezTo>
                  <a:cubicBezTo>
                    <a:pt x="3461" y="15394"/>
                    <a:pt x="1477" y="12422"/>
                    <a:pt x="1216" y="9369"/>
                  </a:cubicBezTo>
                  <a:cubicBezTo>
                    <a:pt x="925" y="5982"/>
                    <a:pt x="2760" y="2925"/>
                    <a:pt x="5968" y="1720"/>
                  </a:cubicBezTo>
                  <a:cubicBezTo>
                    <a:pt x="6450" y="1539"/>
                    <a:pt x="6945" y="1399"/>
                    <a:pt x="7445" y="1286"/>
                  </a:cubicBezTo>
                  <a:lnTo>
                    <a:pt x="7445" y="1286"/>
                  </a:lnTo>
                  <a:cubicBezTo>
                    <a:pt x="7452" y="1285"/>
                    <a:pt x="7459" y="1283"/>
                    <a:pt x="7466" y="1282"/>
                  </a:cubicBezTo>
                  <a:lnTo>
                    <a:pt x="7466" y="1282"/>
                  </a:lnTo>
                  <a:cubicBezTo>
                    <a:pt x="7466" y="1282"/>
                    <a:pt x="7466" y="1282"/>
                    <a:pt x="7466" y="1282"/>
                  </a:cubicBezTo>
                  <a:cubicBezTo>
                    <a:pt x="7472" y="1280"/>
                    <a:pt x="7479" y="1279"/>
                    <a:pt x="7485" y="1277"/>
                  </a:cubicBezTo>
                  <a:lnTo>
                    <a:pt x="7485" y="1277"/>
                  </a:lnTo>
                  <a:cubicBezTo>
                    <a:pt x="8234" y="1099"/>
                    <a:pt x="9004" y="997"/>
                    <a:pt x="9772" y="997"/>
                  </a:cubicBezTo>
                  <a:close/>
                  <a:moveTo>
                    <a:pt x="9704" y="1"/>
                  </a:moveTo>
                  <a:cubicBezTo>
                    <a:pt x="9414" y="1"/>
                    <a:pt x="9122" y="15"/>
                    <a:pt x="8827" y="45"/>
                  </a:cubicBezTo>
                  <a:cubicBezTo>
                    <a:pt x="8279" y="100"/>
                    <a:pt x="7736" y="192"/>
                    <a:pt x="7201" y="321"/>
                  </a:cubicBezTo>
                  <a:cubicBezTo>
                    <a:pt x="5235" y="759"/>
                    <a:pt x="3343" y="1703"/>
                    <a:pt x="2046" y="3279"/>
                  </a:cubicBezTo>
                  <a:cubicBezTo>
                    <a:pt x="921" y="4648"/>
                    <a:pt x="301" y="6340"/>
                    <a:pt x="200" y="8107"/>
                  </a:cubicBezTo>
                  <a:cubicBezTo>
                    <a:pt x="0" y="11560"/>
                    <a:pt x="1814" y="15194"/>
                    <a:pt x="4944" y="16789"/>
                  </a:cubicBezTo>
                  <a:cubicBezTo>
                    <a:pt x="6113" y="17384"/>
                    <a:pt x="7421" y="17663"/>
                    <a:pt x="8742" y="17663"/>
                  </a:cubicBezTo>
                  <a:cubicBezTo>
                    <a:pt x="11375" y="17663"/>
                    <a:pt x="14061" y="16559"/>
                    <a:pt x="15813" y="14661"/>
                  </a:cubicBezTo>
                  <a:cubicBezTo>
                    <a:pt x="18198" y="12080"/>
                    <a:pt x="18686" y="8206"/>
                    <a:pt x="17321" y="5015"/>
                  </a:cubicBezTo>
                  <a:cubicBezTo>
                    <a:pt x="15990" y="1898"/>
                    <a:pt x="13019" y="1"/>
                    <a:pt x="9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49"/>
            <p:cNvSpPr/>
            <p:nvPr/>
          </p:nvSpPr>
          <p:spPr>
            <a:xfrm>
              <a:off x="4077563" y="3697213"/>
              <a:ext cx="181275" cy="256150"/>
            </a:xfrm>
            <a:custGeom>
              <a:avLst/>
              <a:gdLst/>
              <a:ahLst/>
              <a:cxnLst/>
              <a:rect l="l" t="t" r="r" b="b"/>
              <a:pathLst>
                <a:path w="7251" h="10246" extrusionOk="0">
                  <a:moveTo>
                    <a:pt x="6571" y="0"/>
                  </a:moveTo>
                  <a:cubicBezTo>
                    <a:pt x="6421" y="0"/>
                    <a:pt x="6273" y="73"/>
                    <a:pt x="6178" y="247"/>
                  </a:cubicBezTo>
                  <a:cubicBezTo>
                    <a:pt x="4421" y="3481"/>
                    <a:pt x="2198" y="6401"/>
                    <a:pt x="239" y="9510"/>
                  </a:cubicBezTo>
                  <a:cubicBezTo>
                    <a:pt x="0" y="9889"/>
                    <a:pt x="344" y="10245"/>
                    <a:pt x="691" y="10245"/>
                  </a:cubicBezTo>
                  <a:cubicBezTo>
                    <a:pt x="843" y="10245"/>
                    <a:pt x="995" y="10177"/>
                    <a:pt x="1099" y="10012"/>
                  </a:cubicBezTo>
                  <a:cubicBezTo>
                    <a:pt x="3058" y="6905"/>
                    <a:pt x="5280" y="3985"/>
                    <a:pt x="7040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49"/>
            <p:cNvSpPr/>
            <p:nvPr/>
          </p:nvSpPr>
          <p:spPr>
            <a:xfrm>
              <a:off x="4033813" y="3687463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1" y="1"/>
                  </a:moveTo>
                  <a:cubicBezTo>
                    <a:pt x="4489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0" y="6479"/>
                    <a:pt x="123" y="6816"/>
                    <a:pt x="340" y="6943"/>
                  </a:cubicBezTo>
                  <a:cubicBezTo>
                    <a:pt x="419" y="6990"/>
                    <a:pt x="501" y="7011"/>
                    <a:pt x="581" y="7011"/>
                  </a:cubicBezTo>
                  <a:cubicBezTo>
                    <a:pt x="751" y="7011"/>
                    <a:pt x="912" y="6913"/>
                    <a:pt x="1020" y="6764"/>
                  </a:cubicBezTo>
                  <a:cubicBezTo>
                    <a:pt x="2448" y="4807"/>
                    <a:pt x="3771" y="2765"/>
                    <a:pt x="5090" y="734"/>
                  </a:cubicBezTo>
                  <a:cubicBezTo>
                    <a:pt x="5336" y="358"/>
                    <a:pt x="4991" y="1"/>
                    <a:pt x="4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49"/>
            <p:cNvSpPr/>
            <p:nvPr/>
          </p:nvSpPr>
          <p:spPr>
            <a:xfrm>
              <a:off x="4166388" y="3774563"/>
              <a:ext cx="145175" cy="186525"/>
            </a:xfrm>
            <a:custGeom>
              <a:avLst/>
              <a:gdLst/>
              <a:ahLst/>
              <a:cxnLst/>
              <a:rect l="l" t="t" r="r" b="b"/>
              <a:pathLst>
                <a:path w="5807" h="7461" extrusionOk="0">
                  <a:moveTo>
                    <a:pt x="5121" y="0"/>
                  </a:moveTo>
                  <a:cubicBezTo>
                    <a:pt x="4971" y="0"/>
                    <a:pt x="4821" y="70"/>
                    <a:pt x="4721" y="240"/>
                  </a:cubicBezTo>
                  <a:cubicBezTo>
                    <a:pt x="3390" y="2513"/>
                    <a:pt x="1641" y="4499"/>
                    <a:pt x="238" y="6724"/>
                  </a:cubicBezTo>
                  <a:cubicBezTo>
                    <a:pt x="0" y="7102"/>
                    <a:pt x="346" y="7460"/>
                    <a:pt x="693" y="7460"/>
                  </a:cubicBezTo>
                  <a:cubicBezTo>
                    <a:pt x="844" y="7460"/>
                    <a:pt x="996" y="7392"/>
                    <a:pt x="1100" y="7228"/>
                  </a:cubicBezTo>
                  <a:cubicBezTo>
                    <a:pt x="2501" y="5003"/>
                    <a:pt x="4249" y="3014"/>
                    <a:pt x="5581" y="743"/>
                  </a:cubicBezTo>
                  <a:cubicBezTo>
                    <a:pt x="5807" y="359"/>
                    <a:pt x="5462" y="0"/>
                    <a:pt x="5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49"/>
            <p:cNvSpPr/>
            <p:nvPr/>
          </p:nvSpPr>
          <p:spPr>
            <a:xfrm>
              <a:off x="4440188" y="3337238"/>
              <a:ext cx="833850" cy="679375"/>
            </a:xfrm>
            <a:custGeom>
              <a:avLst/>
              <a:gdLst/>
              <a:ahLst/>
              <a:cxnLst/>
              <a:rect l="l" t="t" r="r" b="b"/>
              <a:pathLst>
                <a:path w="33354" h="27175" extrusionOk="0">
                  <a:moveTo>
                    <a:pt x="14368" y="3591"/>
                  </a:moveTo>
                  <a:cubicBezTo>
                    <a:pt x="1" y="6711"/>
                    <a:pt x="5130" y="27175"/>
                    <a:pt x="18280" y="24626"/>
                  </a:cubicBezTo>
                  <a:cubicBezTo>
                    <a:pt x="33354" y="21706"/>
                    <a:pt x="29018" y="1"/>
                    <a:pt x="14368" y="3591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49"/>
            <p:cNvSpPr/>
            <p:nvPr/>
          </p:nvSpPr>
          <p:spPr>
            <a:xfrm>
              <a:off x="4536463" y="3417838"/>
              <a:ext cx="642100" cy="523150"/>
            </a:xfrm>
            <a:custGeom>
              <a:avLst/>
              <a:gdLst/>
              <a:ahLst/>
              <a:cxnLst/>
              <a:rect l="l" t="t" r="r" b="b"/>
              <a:pathLst>
                <a:path w="25684" h="20926" extrusionOk="0">
                  <a:moveTo>
                    <a:pt x="11065" y="2764"/>
                  </a:moveTo>
                  <a:cubicBezTo>
                    <a:pt x="1" y="5168"/>
                    <a:pt x="3951" y="20926"/>
                    <a:pt x="14077" y="18962"/>
                  </a:cubicBezTo>
                  <a:cubicBezTo>
                    <a:pt x="25683" y="16712"/>
                    <a:pt x="22346" y="0"/>
                    <a:pt x="11065" y="27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49"/>
            <p:cNvSpPr/>
            <p:nvPr/>
          </p:nvSpPr>
          <p:spPr>
            <a:xfrm>
              <a:off x="4629738" y="3466863"/>
              <a:ext cx="467175" cy="441600"/>
            </a:xfrm>
            <a:custGeom>
              <a:avLst/>
              <a:gdLst/>
              <a:ahLst/>
              <a:cxnLst/>
              <a:rect l="l" t="t" r="r" b="b"/>
              <a:pathLst>
                <a:path w="18687" h="17664" extrusionOk="0">
                  <a:moveTo>
                    <a:pt x="9774" y="998"/>
                  </a:moveTo>
                  <a:cubicBezTo>
                    <a:pt x="10758" y="998"/>
                    <a:pt x="11736" y="1166"/>
                    <a:pt x="12655" y="1557"/>
                  </a:cubicBezTo>
                  <a:cubicBezTo>
                    <a:pt x="14046" y="2147"/>
                    <a:pt x="15190" y="3207"/>
                    <a:pt x="15952" y="4502"/>
                  </a:cubicBezTo>
                  <a:cubicBezTo>
                    <a:pt x="17480" y="7098"/>
                    <a:pt x="17486" y="10508"/>
                    <a:pt x="15826" y="13043"/>
                  </a:cubicBezTo>
                  <a:cubicBezTo>
                    <a:pt x="14340" y="15309"/>
                    <a:pt x="11484" y="16679"/>
                    <a:pt x="8731" y="16679"/>
                  </a:cubicBezTo>
                  <a:cubicBezTo>
                    <a:pt x="7952" y="16679"/>
                    <a:pt x="7182" y="16570"/>
                    <a:pt x="6453" y="16340"/>
                  </a:cubicBezTo>
                  <a:cubicBezTo>
                    <a:pt x="3462" y="15396"/>
                    <a:pt x="1477" y="12423"/>
                    <a:pt x="1216" y="9371"/>
                  </a:cubicBezTo>
                  <a:cubicBezTo>
                    <a:pt x="925" y="5983"/>
                    <a:pt x="2760" y="2927"/>
                    <a:pt x="5969" y="1722"/>
                  </a:cubicBezTo>
                  <a:cubicBezTo>
                    <a:pt x="6450" y="1540"/>
                    <a:pt x="6945" y="1400"/>
                    <a:pt x="7449" y="1287"/>
                  </a:cubicBezTo>
                  <a:lnTo>
                    <a:pt x="7449" y="1287"/>
                  </a:lnTo>
                  <a:cubicBezTo>
                    <a:pt x="7455" y="1286"/>
                    <a:pt x="7461" y="1285"/>
                    <a:pt x="7467" y="1283"/>
                  </a:cubicBezTo>
                  <a:lnTo>
                    <a:pt x="7467" y="1283"/>
                  </a:lnTo>
                  <a:cubicBezTo>
                    <a:pt x="7467" y="1283"/>
                    <a:pt x="7467" y="1283"/>
                    <a:pt x="7467" y="1283"/>
                  </a:cubicBezTo>
                  <a:cubicBezTo>
                    <a:pt x="7473" y="1282"/>
                    <a:pt x="7479" y="1280"/>
                    <a:pt x="7485" y="1279"/>
                  </a:cubicBezTo>
                  <a:lnTo>
                    <a:pt x="7485" y="1279"/>
                  </a:lnTo>
                  <a:cubicBezTo>
                    <a:pt x="8234" y="1101"/>
                    <a:pt x="9006" y="998"/>
                    <a:pt x="9774" y="998"/>
                  </a:cubicBezTo>
                  <a:close/>
                  <a:moveTo>
                    <a:pt x="9705" y="1"/>
                  </a:moveTo>
                  <a:cubicBezTo>
                    <a:pt x="9415" y="1"/>
                    <a:pt x="9122" y="15"/>
                    <a:pt x="8828" y="45"/>
                  </a:cubicBezTo>
                  <a:cubicBezTo>
                    <a:pt x="8278" y="101"/>
                    <a:pt x="7736" y="194"/>
                    <a:pt x="7201" y="323"/>
                  </a:cubicBezTo>
                  <a:cubicBezTo>
                    <a:pt x="5236" y="761"/>
                    <a:pt x="3342" y="1705"/>
                    <a:pt x="2046" y="3280"/>
                  </a:cubicBezTo>
                  <a:cubicBezTo>
                    <a:pt x="919" y="4650"/>
                    <a:pt x="302" y="6341"/>
                    <a:pt x="201" y="8109"/>
                  </a:cubicBezTo>
                  <a:cubicBezTo>
                    <a:pt x="1" y="11562"/>
                    <a:pt x="1814" y="15196"/>
                    <a:pt x="4945" y="16791"/>
                  </a:cubicBezTo>
                  <a:cubicBezTo>
                    <a:pt x="6113" y="17386"/>
                    <a:pt x="7420" y="17664"/>
                    <a:pt x="8742" y="17664"/>
                  </a:cubicBezTo>
                  <a:cubicBezTo>
                    <a:pt x="11374" y="17664"/>
                    <a:pt x="14061" y="16561"/>
                    <a:pt x="15813" y="14663"/>
                  </a:cubicBezTo>
                  <a:cubicBezTo>
                    <a:pt x="18198" y="12082"/>
                    <a:pt x="18687" y="8208"/>
                    <a:pt x="17322" y="5016"/>
                  </a:cubicBezTo>
                  <a:cubicBezTo>
                    <a:pt x="15989" y="1897"/>
                    <a:pt x="13019" y="1"/>
                    <a:pt x="9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49"/>
            <p:cNvSpPr/>
            <p:nvPr/>
          </p:nvSpPr>
          <p:spPr>
            <a:xfrm>
              <a:off x="4763013" y="3564288"/>
              <a:ext cx="181275" cy="256125"/>
            </a:xfrm>
            <a:custGeom>
              <a:avLst/>
              <a:gdLst/>
              <a:ahLst/>
              <a:cxnLst/>
              <a:rect l="l" t="t" r="r" b="b"/>
              <a:pathLst>
                <a:path w="7251" h="10245" extrusionOk="0">
                  <a:moveTo>
                    <a:pt x="6571" y="0"/>
                  </a:moveTo>
                  <a:cubicBezTo>
                    <a:pt x="6422" y="0"/>
                    <a:pt x="6274" y="72"/>
                    <a:pt x="6178" y="247"/>
                  </a:cubicBezTo>
                  <a:cubicBezTo>
                    <a:pt x="4421" y="3481"/>
                    <a:pt x="2199" y="6401"/>
                    <a:pt x="238" y="9508"/>
                  </a:cubicBezTo>
                  <a:cubicBezTo>
                    <a:pt x="0" y="9888"/>
                    <a:pt x="345" y="10245"/>
                    <a:pt x="691" y="10245"/>
                  </a:cubicBezTo>
                  <a:cubicBezTo>
                    <a:pt x="843" y="10245"/>
                    <a:pt x="995" y="10176"/>
                    <a:pt x="1099" y="10012"/>
                  </a:cubicBezTo>
                  <a:cubicBezTo>
                    <a:pt x="3058" y="6904"/>
                    <a:pt x="5281" y="3984"/>
                    <a:pt x="7038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49"/>
            <p:cNvSpPr/>
            <p:nvPr/>
          </p:nvSpPr>
          <p:spPr>
            <a:xfrm>
              <a:off x="4719263" y="3554538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2" y="1"/>
                  </a:moveTo>
                  <a:cubicBezTo>
                    <a:pt x="4490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1" y="6479"/>
                    <a:pt x="123" y="6816"/>
                    <a:pt x="338" y="6942"/>
                  </a:cubicBezTo>
                  <a:cubicBezTo>
                    <a:pt x="418" y="6989"/>
                    <a:pt x="500" y="7010"/>
                    <a:pt x="580" y="7010"/>
                  </a:cubicBezTo>
                  <a:cubicBezTo>
                    <a:pt x="751" y="7010"/>
                    <a:pt x="911" y="6913"/>
                    <a:pt x="1021" y="6763"/>
                  </a:cubicBezTo>
                  <a:cubicBezTo>
                    <a:pt x="2449" y="4806"/>
                    <a:pt x="3772" y="2765"/>
                    <a:pt x="5091" y="734"/>
                  </a:cubicBezTo>
                  <a:cubicBezTo>
                    <a:pt x="5336" y="358"/>
                    <a:pt x="4991" y="1"/>
                    <a:pt x="4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49"/>
            <p:cNvSpPr/>
            <p:nvPr/>
          </p:nvSpPr>
          <p:spPr>
            <a:xfrm>
              <a:off x="4851838" y="3641638"/>
              <a:ext cx="145200" cy="186525"/>
            </a:xfrm>
            <a:custGeom>
              <a:avLst/>
              <a:gdLst/>
              <a:ahLst/>
              <a:cxnLst/>
              <a:rect l="l" t="t" r="r" b="b"/>
              <a:pathLst>
                <a:path w="5808" h="7461" extrusionOk="0">
                  <a:moveTo>
                    <a:pt x="5122" y="0"/>
                  </a:moveTo>
                  <a:cubicBezTo>
                    <a:pt x="4971" y="0"/>
                    <a:pt x="4821" y="70"/>
                    <a:pt x="4721" y="239"/>
                  </a:cubicBezTo>
                  <a:cubicBezTo>
                    <a:pt x="3390" y="2513"/>
                    <a:pt x="1642" y="4499"/>
                    <a:pt x="238" y="6724"/>
                  </a:cubicBezTo>
                  <a:cubicBezTo>
                    <a:pt x="1" y="7102"/>
                    <a:pt x="346" y="7460"/>
                    <a:pt x="693" y="7460"/>
                  </a:cubicBezTo>
                  <a:cubicBezTo>
                    <a:pt x="845" y="7460"/>
                    <a:pt x="996" y="7392"/>
                    <a:pt x="1100" y="7227"/>
                  </a:cubicBezTo>
                  <a:cubicBezTo>
                    <a:pt x="2501" y="5003"/>
                    <a:pt x="4250" y="3014"/>
                    <a:pt x="5581" y="743"/>
                  </a:cubicBezTo>
                  <a:cubicBezTo>
                    <a:pt x="5807" y="359"/>
                    <a:pt x="5463" y="0"/>
                    <a:pt x="5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91" name="Google Shape;10191;p49"/>
          <p:cNvSpPr/>
          <p:nvPr/>
        </p:nvSpPr>
        <p:spPr>
          <a:xfrm>
            <a:off x="3963250" y="2924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2" name="Google Shape;10192;p49"/>
          <p:cNvSpPr/>
          <p:nvPr/>
        </p:nvSpPr>
        <p:spPr>
          <a:xfrm>
            <a:off x="7794413" y="26480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3" name="Google Shape;10193;p49"/>
          <p:cNvSpPr/>
          <p:nvPr/>
        </p:nvSpPr>
        <p:spPr>
          <a:xfrm>
            <a:off x="5907575" y="36506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4" name="Google Shape;10194;p49"/>
          <p:cNvSpPr/>
          <p:nvPr/>
        </p:nvSpPr>
        <p:spPr>
          <a:xfrm>
            <a:off x="1574963" y="303447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0FD5D-09A7-49D3-ADA2-7A32FC416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48DD2-500B-21CB-89F7-CF8240C46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dirty="0"/>
              <a:t>Measures taken when students miss classes Communication / Interaction provided to parents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AB7C59-5AC5-85F7-E582-3B631D13CF03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IN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429538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5A6B0-EC6F-882F-5E6E-7A812D182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4CAFDF-ED6E-BF6E-9B14-4FB2611C3B78}"/>
              </a:ext>
            </a:extLst>
          </p:cNvPr>
          <p:cNvSpPr/>
          <p:nvPr/>
        </p:nvSpPr>
        <p:spPr>
          <a:xfrm>
            <a:off x="2732867" y="876299"/>
            <a:ext cx="2652793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/>
              <a:t>TOPICS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249312-E049-81B7-3EEE-5E4612523CAE}"/>
              </a:ext>
            </a:extLst>
          </p:cNvPr>
          <p:cNvSpPr/>
          <p:nvPr/>
        </p:nvSpPr>
        <p:spPr>
          <a:xfrm>
            <a:off x="2066443" y="1911941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1BB635-1EED-9BF9-E708-84EEB64BEB13}"/>
              </a:ext>
            </a:extLst>
          </p:cNvPr>
          <p:cNvSpPr/>
          <p:nvPr/>
        </p:nvSpPr>
        <p:spPr>
          <a:xfrm>
            <a:off x="3719594" y="3676972"/>
            <a:ext cx="2774196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COPY CORRECTION &amp;MAINTENCE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A04972-8D26-8794-E11F-3220C23BA945}"/>
              </a:ext>
            </a:extLst>
          </p:cNvPr>
          <p:cNvSpPr/>
          <p:nvPr/>
        </p:nvSpPr>
        <p:spPr>
          <a:xfrm>
            <a:off x="3673097" y="2878486"/>
            <a:ext cx="2774196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ASSESSMENT TAKEN &amp;EXAM PERFORMANCE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A263FD-9943-E0CB-6574-19861CA892EB}"/>
              </a:ext>
            </a:extLst>
          </p:cNvPr>
          <p:cNvSpPr/>
          <p:nvPr/>
        </p:nvSpPr>
        <p:spPr>
          <a:xfrm>
            <a:off x="3649849" y="1911941"/>
            <a:ext cx="2774197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TOURS AND FIELD VISITS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2D98C1-E1CD-7FD9-E288-B92555A82380}"/>
              </a:ext>
            </a:extLst>
          </p:cNvPr>
          <p:cNvSpPr/>
          <p:nvPr/>
        </p:nvSpPr>
        <p:spPr>
          <a:xfrm>
            <a:off x="2066443" y="2878486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8B7102-6613-452C-D7C9-23C954D9684B}"/>
              </a:ext>
            </a:extLst>
          </p:cNvPr>
          <p:cNvSpPr/>
          <p:nvPr/>
        </p:nvSpPr>
        <p:spPr>
          <a:xfrm>
            <a:off x="2087106" y="3711197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97884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46AAB-795A-C6C1-B32A-E9C0F8CF5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650" y="629375"/>
            <a:ext cx="7020000" cy="943704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IN" dirty="0"/>
              <a:t>easures taken when students miss classes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4C74E-BF4B-1892-D869-0B0B420A7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7871" y="1790053"/>
            <a:ext cx="7112779" cy="2818222"/>
          </a:xfrm>
        </p:spPr>
        <p:txBody>
          <a:bodyPr/>
          <a:lstStyle/>
          <a:p>
            <a:pPr marL="482600" indent="-342900">
              <a:buAutoNum type="arabicPeriod"/>
            </a:pPr>
            <a:r>
              <a:rPr lang="en-US" b="1" u="sng" dirty="0"/>
              <a:t>SHARE CLASS NOTES AND LEARNING MATERIALS</a:t>
            </a:r>
          </a:p>
          <a:p>
            <a:r>
              <a:rPr lang="en-US" dirty="0"/>
              <a:t>Provide notes and worksheets and study materials through class groups.</a:t>
            </a:r>
          </a:p>
          <a:p>
            <a:r>
              <a:rPr lang="en-US" dirty="0"/>
              <a:t>Share important announcements and assignments promptly.</a:t>
            </a:r>
          </a:p>
          <a:p>
            <a:pPr marL="139700" indent="0">
              <a:buNone/>
            </a:pPr>
            <a:r>
              <a:rPr lang="en-US" dirty="0"/>
              <a:t>2.</a:t>
            </a:r>
            <a:r>
              <a:rPr lang="en-US" b="1" u="sng" dirty="0"/>
              <a:t>CONDUCT FOLLOW-UP SESSIONS</a:t>
            </a:r>
          </a:p>
          <a:p>
            <a:r>
              <a:rPr lang="en-US" dirty="0"/>
              <a:t>Arrange remedial or catch –up session for students who have missed important concepts.</a:t>
            </a:r>
          </a:p>
          <a:p>
            <a:r>
              <a:rPr lang="en-US" dirty="0"/>
              <a:t>Encourage peer support and collaborative learning.</a:t>
            </a:r>
          </a:p>
          <a:p>
            <a:pPr marL="139700" indent="0">
              <a:buNone/>
            </a:pPr>
            <a:r>
              <a:rPr lang="en-US" dirty="0"/>
              <a:t>3</a:t>
            </a:r>
            <a:r>
              <a:rPr lang="en-US" b="1" u="sng" dirty="0"/>
              <a:t>. MONITOR ACADEMIC PROGRESS</a:t>
            </a:r>
          </a:p>
          <a:p>
            <a:r>
              <a:rPr lang="en-US" dirty="0"/>
              <a:t>Track completion of missed assignments and classwork.</a:t>
            </a:r>
          </a:p>
          <a:p>
            <a:r>
              <a:rPr lang="en-US" dirty="0"/>
              <a:t>Provide additional guidance where required.</a:t>
            </a:r>
          </a:p>
          <a:p>
            <a:pPr marL="139700" indent="0">
              <a:buNone/>
            </a:pPr>
            <a:r>
              <a:rPr lang="en-US" dirty="0"/>
              <a:t>4</a:t>
            </a:r>
            <a:r>
              <a:rPr lang="en-US" b="1" u="sng" dirty="0"/>
              <a:t>. COUNSELLING</a:t>
            </a:r>
            <a:r>
              <a:rPr lang="en-IN" b="1" u="sng" dirty="0"/>
              <a:t> AND SUPPORT</a:t>
            </a:r>
          </a:p>
          <a:p>
            <a:pPr marL="139700" indent="0">
              <a:buNone/>
            </a:pPr>
            <a:r>
              <a:rPr lang="en-IN" dirty="0"/>
              <a:t>Identify reasons for frequent absenteeism and offer appropriate support.</a:t>
            </a:r>
          </a:p>
          <a:p>
            <a:pPr marL="139700" indent="0">
              <a:buNone/>
            </a:pPr>
            <a:r>
              <a:rPr lang="en-IN" dirty="0"/>
              <a:t>Coordinate with parents ,counsellors if needed.</a:t>
            </a:r>
            <a:endParaRPr lang="en-US" dirty="0"/>
          </a:p>
          <a:p>
            <a:pPr marL="1397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184771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957682ED-B38D-907D-CD41-F2213F82E52E}"/>
              </a:ext>
            </a:extLst>
          </p:cNvPr>
          <p:cNvSpPr/>
          <p:nvPr/>
        </p:nvSpPr>
        <p:spPr>
          <a:xfrm>
            <a:off x="2100020" y="1720312"/>
            <a:ext cx="4533255" cy="1441342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44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30403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EF2A-8F50-7D04-A50E-CE8545F09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A7CC45-2B5E-725A-4085-7AFEB204E908}"/>
              </a:ext>
            </a:extLst>
          </p:cNvPr>
          <p:cNvSpPr/>
          <p:nvPr/>
        </p:nvSpPr>
        <p:spPr>
          <a:xfrm>
            <a:off x="2732867" y="876299"/>
            <a:ext cx="2652793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/>
              <a:t>TOPICS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942BAE-355C-FCA9-FCB6-EDB2F5C26ED4}"/>
              </a:ext>
            </a:extLst>
          </p:cNvPr>
          <p:cNvSpPr/>
          <p:nvPr/>
        </p:nvSpPr>
        <p:spPr>
          <a:xfrm>
            <a:off x="2066443" y="1911941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47A057-7955-2B00-2F9D-43593AF2173B}"/>
              </a:ext>
            </a:extLst>
          </p:cNvPr>
          <p:cNvSpPr/>
          <p:nvPr/>
        </p:nvSpPr>
        <p:spPr>
          <a:xfrm>
            <a:off x="3719594" y="3676972"/>
            <a:ext cx="2774196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COMMUNICATION /INSTRUCTION PROVIDED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3F424-9924-4E57-FF20-8FCE6A6A58C5}"/>
              </a:ext>
            </a:extLst>
          </p:cNvPr>
          <p:cNvSpPr/>
          <p:nvPr/>
        </p:nvSpPr>
        <p:spPr>
          <a:xfrm>
            <a:off x="3673097" y="2878485"/>
            <a:ext cx="2774196" cy="5501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MEASURES TAKEN WHEN STUDENTS MISS CLASSES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630A00-CADF-5829-1BBC-2ED6D1CAAAAE}"/>
              </a:ext>
            </a:extLst>
          </p:cNvPr>
          <p:cNvSpPr/>
          <p:nvPr/>
        </p:nvSpPr>
        <p:spPr>
          <a:xfrm>
            <a:off x="3649849" y="1911941"/>
            <a:ext cx="2774197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BEHAVIOURIAL OBSERVATION OF STUDENTS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FCE46D-E7E9-EBD8-BFAC-54F472760ADC}"/>
              </a:ext>
            </a:extLst>
          </p:cNvPr>
          <p:cNvSpPr/>
          <p:nvPr/>
        </p:nvSpPr>
        <p:spPr>
          <a:xfrm>
            <a:off x="2066443" y="2878486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D8450D-030F-C63F-8A48-9646F5BC339B}"/>
              </a:ext>
            </a:extLst>
          </p:cNvPr>
          <p:cNvSpPr/>
          <p:nvPr/>
        </p:nvSpPr>
        <p:spPr>
          <a:xfrm>
            <a:off x="2087106" y="3711197"/>
            <a:ext cx="914400" cy="5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205044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SYLLABUS COMPLETION (IX)</a:t>
            </a: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SYLLABUS COMPLETION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IX (A&amp; B)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70650" y="2200076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CHAPTER 1: India :Size and location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CHAPTER 2: Physical features of India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AutoNum type="arabicPeriod"/>
            </a:pPr>
            <a:endParaRPr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61CE7-D196-1169-DE96-C67A8677F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68786-4198-E04F-943F-E4319DC9D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L</a:t>
            </a:r>
            <a:r>
              <a:rPr lang="en-IN" sz="2800" b="1" dirty="0"/>
              <a:t>ESSON PLAN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C74B2F-4BD5-4916-6995-50176305414D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IN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979021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879CFE21-E67A-12CD-8A5A-AF03FFBBA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6B7C834B-037B-BF03-0A41-E6BDFB9DBD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LESSON PLAN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CF396016-9A57-EEAF-B4A3-96FB5E65600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 GRADE IX (A&amp;B)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B6CF4918-EE69-4542-D752-0D22363A5467}"/>
              </a:ext>
            </a:extLst>
          </p:cNvPr>
          <p:cNvSpPr txBox="1"/>
          <p:nvPr/>
        </p:nvSpPr>
        <p:spPr>
          <a:xfrm>
            <a:off x="1270650" y="2222075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CHAPTER 1: India :Size and location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 u="sng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DRIVE LINK</a:t>
            </a:r>
            <a:r>
              <a:rPr lang="en-IN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: </a:t>
            </a:r>
            <a:r>
              <a:rPr lang="en-IN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  <a:hlinkClick r:id="rId3"/>
              </a:rPr>
              <a:t>https://docs.google.com/document/d/185vd1-ENBywA8aQjshHn0D2lmHc-18vl/edit?usp=drive_link&amp;ouid=115569262971133522053&amp;rtpof=true&amp;sd=true</a:t>
            </a:r>
            <a:endParaRPr lang="en-IN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CHAPTER 2: Physical features of India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US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US" b="1" u="sng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DRIVE LINK: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5B2BD357-EC13-C0AB-5448-561B01A914C2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1B615BF8-4C54-432D-8EA5-08290333A415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8E9C9C50-2385-80FE-4A38-579276D2B46F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9733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>
          <a:extLst>
            <a:ext uri="{FF2B5EF4-FFF2-40B4-BE49-F238E27FC236}">
              <a16:creationId xmlns:a16="http://schemas.microsoft.com/office/drawing/2014/main" id="{A98CAE5E-EB37-6222-495E-B42791C31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>
            <a:extLst>
              <a:ext uri="{FF2B5EF4-FFF2-40B4-BE49-F238E27FC236}">
                <a16:creationId xmlns:a16="http://schemas.microsoft.com/office/drawing/2014/main" id="{ACA02812-A8ED-2D74-4FEB-66458312FD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SYLLABUS COMPLETION</a:t>
            </a:r>
            <a:endParaRPr dirty="0"/>
          </a:p>
        </p:txBody>
      </p:sp>
      <p:sp>
        <p:nvSpPr>
          <p:cNvPr id="9873" name="Google Shape;9873;p34">
            <a:extLst>
              <a:ext uri="{FF2B5EF4-FFF2-40B4-BE49-F238E27FC236}">
                <a16:creationId xmlns:a16="http://schemas.microsoft.com/office/drawing/2014/main" id="{9F6636B4-E73F-87CF-225F-648239CD6A7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5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  X (A&amp; B)</a:t>
            </a:r>
            <a:endParaRPr dirty="0">
              <a:solidFill>
                <a:schemeClr val="accent5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>
            <a:extLst>
              <a:ext uri="{FF2B5EF4-FFF2-40B4-BE49-F238E27FC236}">
                <a16:creationId xmlns:a16="http://schemas.microsoft.com/office/drawing/2014/main" id="{A5CE45DC-E786-32AF-FD08-015FD258B1F0}"/>
              </a:ext>
            </a:extLst>
          </p:cNvPr>
          <p:cNvSpPr txBox="1"/>
          <p:nvPr/>
        </p:nvSpPr>
        <p:spPr>
          <a:xfrm>
            <a:off x="1270650" y="2222075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CHAPTER 1: RESOURCES AND DEVELOPMENT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CHAPTER 2: FOREST AND WILD LIFE RESOURCES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CHAPTER 3:WATER RESOURCES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AutoNum type="arabicPeriod"/>
            </a:pPr>
            <a:endParaRPr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>
            <a:extLst>
              <a:ext uri="{FF2B5EF4-FFF2-40B4-BE49-F238E27FC236}">
                <a16:creationId xmlns:a16="http://schemas.microsoft.com/office/drawing/2014/main" id="{61936518-3506-9B5E-B881-4500D3A1CBEC}"/>
              </a:ext>
            </a:extLst>
          </p:cNvPr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>
            <a:extLst>
              <a:ext uri="{FF2B5EF4-FFF2-40B4-BE49-F238E27FC236}">
                <a16:creationId xmlns:a16="http://schemas.microsoft.com/office/drawing/2014/main" id="{E3D9AC6A-5F6C-EF17-7ED8-FF555D1CCC31}"/>
              </a:ext>
            </a:extLst>
          </p:cNvPr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>
            <a:extLst>
              <a:ext uri="{FF2B5EF4-FFF2-40B4-BE49-F238E27FC236}">
                <a16:creationId xmlns:a16="http://schemas.microsoft.com/office/drawing/2014/main" id="{274ADC93-8679-24B9-A2BA-BE656FE4267F}"/>
              </a:ext>
            </a:extLst>
          </p:cNvPr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8551896"/>
      </p:ext>
    </p:extLst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840</Words>
  <Application>Microsoft Office PowerPoint</Application>
  <PresentationFormat>On-screen Show (16:9)</PresentationFormat>
  <Paragraphs>180</Paragraphs>
  <Slides>31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Gantari ExtraBold</vt:lpstr>
      <vt:lpstr>Arial</vt:lpstr>
      <vt:lpstr>Gantari</vt:lpstr>
      <vt:lpstr>Pasos para estudiar un texto by Slidesgo</vt:lpstr>
      <vt:lpstr>1_Pasos para estudiar un texto by Slidesgo</vt:lpstr>
      <vt:lpstr>DELHI PUBLIC SCHOOL JORHAT</vt:lpstr>
      <vt:lpstr>PowerPoint Presentation</vt:lpstr>
      <vt:lpstr>PowerPoint Presentation</vt:lpstr>
      <vt:lpstr>PowerPoint Presentation</vt:lpstr>
      <vt:lpstr>SYLLABUS COMPLETION (IX)</vt:lpstr>
      <vt:lpstr>SYLLABUS COMPLETION</vt:lpstr>
      <vt:lpstr>LESSON PLAN</vt:lpstr>
      <vt:lpstr>LESSON PLAN</vt:lpstr>
      <vt:lpstr>SYLLABUS COMPLETION</vt:lpstr>
      <vt:lpstr>LESSON PLAN</vt:lpstr>
      <vt:lpstr>SYLLABUS COMPLETION XI (HUM)</vt:lpstr>
      <vt:lpstr>SYLLABUS COMPLETION XI (HUM)</vt:lpstr>
      <vt:lpstr>LESSON PLAN</vt:lpstr>
      <vt:lpstr>SYLLABUS COMPLETION XII (HUM)</vt:lpstr>
      <vt:lpstr>SYLLABUS COMPLETION XII (HUM)</vt:lpstr>
      <vt:lpstr>LESSON PLANNING (XII-HUM)</vt:lpstr>
      <vt:lpstr>PowerPoint Presentation</vt:lpstr>
      <vt:lpstr>TOURS &amp;FIELD VISITS DONE</vt:lpstr>
      <vt:lpstr>TOURS &amp;FIELD VISIT DONE</vt:lpstr>
      <vt:lpstr>ASSESSMENTS TAKEN &amp;EXAM PERFORMANCE</vt:lpstr>
      <vt:lpstr>ASSESSMENT TAKEN </vt:lpstr>
      <vt:lpstr>ASSESSMENT TAKEN </vt:lpstr>
      <vt:lpstr>COPY CORRECTION &amp;MAINTENCE</vt:lpstr>
      <vt:lpstr>PowerPoint Presentation</vt:lpstr>
      <vt:lpstr>BEHAVIOURIAL OBSERVATION OF STUDENTS </vt:lpstr>
      <vt:lpstr>OBSERVATION OF STUDENTS</vt:lpstr>
      <vt:lpstr>Co –scholastic Activities done</vt:lpstr>
      <vt:lpstr>ATLAS GAME (XII(HUM)</vt:lpstr>
      <vt:lpstr>Measures taken when students miss classes Communication / Interaction provided to parents</vt:lpstr>
      <vt:lpstr>Measures taken when students miss classes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Alakesh Barua</dc:creator>
  <cp:lastModifiedBy>Jushmi Phukan</cp:lastModifiedBy>
  <cp:revision>14</cp:revision>
  <dcterms:modified xsi:type="dcterms:W3CDTF">2026-06-14T05:43:27Z</dcterms:modified>
</cp:coreProperties>
</file>