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0"/>
  </p:notesMasterIdLst>
  <p:sldIdLst>
    <p:sldId id="256" r:id="rId2"/>
    <p:sldId id="258" r:id="rId3"/>
    <p:sldId id="295" r:id="rId4"/>
    <p:sldId id="257" r:id="rId5"/>
    <p:sldId id="260" r:id="rId6"/>
    <p:sldId id="261" r:id="rId7"/>
    <p:sldId id="272" r:id="rId8"/>
    <p:sldId id="274" r:id="rId9"/>
  </p:sldIdLst>
  <p:sldSz cx="9144000" cy="5143500" type="screen16x9"/>
  <p:notesSz cx="6858000" cy="9144000"/>
  <p:embeddedFontLst>
    <p:embeddedFont>
      <p:font typeface="Gantari ExtraBold" panose="020B0604020202020204" charset="0"/>
      <p:bold r:id="rId11"/>
      <p:boldItalic r:id="rId12"/>
    </p:embeddedFont>
    <p:embeddedFont>
      <p:font typeface="Gantari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C143D7-1FD1-4383-B171-BECE701B5733}">
  <a:tblStyle styleId="{21C143D7-1FD1-4383-B171-BECE701B57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30583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1720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1264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>
          <a:extLst>
            <a:ext uri="{FF2B5EF4-FFF2-40B4-BE49-F238E27FC236}">
              <a16:creationId xmlns:a16="http://schemas.microsoft.com/office/drawing/2014/main" xmlns="" id="{04291681-077E-ED53-6766-DB0E3B64D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>
            <a:extLst>
              <a:ext uri="{FF2B5EF4-FFF2-40B4-BE49-F238E27FC236}">
                <a16:creationId xmlns:a16="http://schemas.microsoft.com/office/drawing/2014/main" xmlns="" id="{83F8BFDA-DEFC-E743-49C7-100D2223CE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>
            <a:extLst>
              <a:ext uri="{FF2B5EF4-FFF2-40B4-BE49-F238E27FC236}">
                <a16:creationId xmlns:a16="http://schemas.microsoft.com/office/drawing/2014/main" xmlns="" id="{2F383BEA-5B98-CD43-F52F-4F7902892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9484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" name="Google Shape;9831;g1450b2fcb6e_0_2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2" name="Google Shape;9832;g1450b2fcb6e_0_2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5184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719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4" name="Google Shape;9894;g143d23f59b0_1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95" name="Google Shape;9895;g143d23f59b0_1_3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757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2" name="Google Shape;10062;g1466be8df3d_3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63" name="Google Shape;10063;g1466be8df3d_3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4842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1" name="Google Shape;10111;gfdf1b3117e_1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12" name="Google Shape;10112;gfdf1b3117e_1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369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_1_1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bg>
      <p:bgPr>
        <a:solidFill>
          <a:schemeClr val="lt1"/>
        </a:solidFill>
        <a:effectLst/>
      </p:bgPr>
    </p:bg>
    <p:spTree>
      <p:nvGrpSpPr>
        <p:cNvPr id="1" name="Shape 6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3" name="Google Shape;6293;p19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6294" name="Google Shape;6294;p19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19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19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19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8" name="Google Shape;6298;p19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9" name="Google Shape;6299;p19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19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19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19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19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4" name="Google Shape;6304;p19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5" name="Google Shape;6305;p19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6" name="Google Shape;6306;p19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19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8" name="Google Shape;6308;p19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9" name="Google Shape;6309;p19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19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1" name="Google Shape;6311;p19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2" name="Google Shape;6312;p19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3" name="Google Shape;6313;p19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4" name="Google Shape;6314;p19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5" name="Google Shape;6315;p19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6" name="Google Shape;6316;p19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19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8" name="Google Shape;6318;p19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9" name="Google Shape;6319;p19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0" name="Google Shape;6320;p19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1" name="Google Shape;6321;p19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2" name="Google Shape;6322;p19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3" name="Google Shape;6323;p19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4" name="Google Shape;6324;p19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5" name="Google Shape;6325;p19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6" name="Google Shape;6326;p19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7" name="Google Shape;6327;p19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19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19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19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19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19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19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19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19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19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19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19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19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19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19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19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19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19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19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19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19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19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19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19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19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19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19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19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19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19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19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19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19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19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19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19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19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19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19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19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19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19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19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19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19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19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19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19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19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19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19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19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19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19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19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19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19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19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19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19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19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19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19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19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19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19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19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19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19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19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19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19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19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19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19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19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19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19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19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19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19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19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19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19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19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19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19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19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19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19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19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19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19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19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19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19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19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19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19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19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19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19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19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19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19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19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19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19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19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19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7" name="Google Shape;6437;p19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8" name="Google Shape;6438;p19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9" name="Google Shape;6439;p19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0" name="Google Shape;6440;p19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19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19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19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19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19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19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19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19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19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19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19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19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19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19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19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19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19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19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19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19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19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19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19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19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19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19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19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19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19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19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19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19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19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19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19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19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19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19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19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19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19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19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19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19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19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19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19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19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19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19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19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19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19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19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19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19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19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19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19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19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19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19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19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19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19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19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19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19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19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19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19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19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19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19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19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19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19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19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19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19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19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19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19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19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19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19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19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19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19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19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19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19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19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19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19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19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19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19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19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19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19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19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19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19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19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19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19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19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19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0" name="Google Shape;6550;p19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1" name="Google Shape;6551;p19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2" name="Google Shape;6552;p19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3" name="Google Shape;6553;p19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19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19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19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19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19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19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19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19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19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19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19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19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19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19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19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19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19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19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19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19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19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19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19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19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19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19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19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19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19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19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19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19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19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19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19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19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19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19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19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19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19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19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19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19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19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19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19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19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19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19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19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19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19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19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19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19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19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19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19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19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19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19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19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19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19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19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19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19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19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19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19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19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19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19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19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19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19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19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19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19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19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19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19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19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19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19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19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19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19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19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19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19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19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19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19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19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19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19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19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19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54" name="Google Shape;6654;p19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55" name="Google Shape;6655;p19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6656" name="Google Shape;6656;p19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19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19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19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19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19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19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3" name="Google Shape;6663;p19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4" name="Google Shape;6664;p19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19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19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19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19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19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19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19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19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19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74" name="Google Shape;6674;p19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6675" name="Google Shape;6675;p19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70200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6676" name="Google Shape;6676;p19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70200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7" name="Google Shape;6677;p19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8" name="Google Shape;6678;p19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9" name="Google Shape;6679;p19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0" name="Google Shape;6680;p19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1">
    <p:bg>
      <p:bgPr>
        <a:solidFill>
          <a:schemeClr val="lt1"/>
        </a:solidFill>
        <a:effectLst/>
      </p:bgPr>
    </p:bg>
    <p:spTree>
      <p:nvGrpSpPr>
        <p:cNvPr id="1" name="Shape 8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36" name="Google Shape;8236;p2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237" name="Google Shape;8237;p2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8" name="Google Shape;8238;p2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2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2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2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2" name="Google Shape;8242;p2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3" name="Google Shape;8243;p2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4" name="Google Shape;8244;p2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2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2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2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8" name="Google Shape;8248;p2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9" name="Google Shape;8249;p2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0" name="Google Shape;8250;p2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1" name="Google Shape;8251;p2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2" name="Google Shape;8252;p2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3" name="Google Shape;8253;p2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4" name="Google Shape;8254;p2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5" name="Google Shape;8255;p2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6" name="Google Shape;8256;p2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7" name="Google Shape;8257;p2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8" name="Google Shape;8258;p2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9" name="Google Shape;8259;p2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0" name="Google Shape;8260;p2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1" name="Google Shape;8261;p2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2" name="Google Shape;8262;p2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3" name="Google Shape;8263;p2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4" name="Google Shape;8264;p2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5" name="Google Shape;8265;p2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6" name="Google Shape;8266;p2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7" name="Google Shape;8267;p2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8" name="Google Shape;8268;p2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9" name="Google Shape;8269;p2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0" name="Google Shape;8270;p2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1" name="Google Shape;8271;p2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2" name="Google Shape;8272;p2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3" name="Google Shape;8273;p2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4" name="Google Shape;8274;p2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5" name="Google Shape;8275;p2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6" name="Google Shape;8276;p2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7" name="Google Shape;8277;p2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8" name="Google Shape;8278;p2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9" name="Google Shape;8279;p2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0" name="Google Shape;8280;p2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1" name="Google Shape;8281;p2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2" name="Google Shape;8282;p2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3" name="Google Shape;8283;p2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4" name="Google Shape;8284;p2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5" name="Google Shape;8285;p2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6" name="Google Shape;8286;p2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7" name="Google Shape;8287;p2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8" name="Google Shape;8288;p2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9" name="Google Shape;8289;p2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0" name="Google Shape;8290;p2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1" name="Google Shape;8291;p2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2" name="Google Shape;8292;p2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3" name="Google Shape;8293;p2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4" name="Google Shape;8294;p2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5" name="Google Shape;8295;p2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6" name="Google Shape;8296;p2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7" name="Google Shape;8297;p2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8" name="Google Shape;8298;p2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9" name="Google Shape;8299;p2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0" name="Google Shape;8300;p2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1" name="Google Shape;8301;p2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2" name="Google Shape;8302;p2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3" name="Google Shape;8303;p2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4" name="Google Shape;8304;p2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5" name="Google Shape;8305;p2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6" name="Google Shape;8306;p2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7" name="Google Shape;8307;p2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8" name="Google Shape;8308;p2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9" name="Google Shape;8309;p2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0" name="Google Shape;8310;p2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1" name="Google Shape;8311;p2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2" name="Google Shape;8312;p2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3" name="Google Shape;8313;p2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4" name="Google Shape;8314;p2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5" name="Google Shape;8315;p2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6" name="Google Shape;8316;p2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7" name="Google Shape;8317;p2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8" name="Google Shape;8318;p2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9" name="Google Shape;8319;p2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0" name="Google Shape;8320;p2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1" name="Google Shape;8321;p2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2" name="Google Shape;8322;p2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3" name="Google Shape;8323;p2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4" name="Google Shape;8324;p2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5" name="Google Shape;8325;p2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6" name="Google Shape;8326;p2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7" name="Google Shape;8327;p2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8" name="Google Shape;8328;p2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9" name="Google Shape;8329;p2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0" name="Google Shape;8330;p2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1" name="Google Shape;8331;p2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2" name="Google Shape;8332;p2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3" name="Google Shape;8333;p2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4" name="Google Shape;8334;p2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2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2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337;p2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338;p2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2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340;p2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1" name="Google Shape;8341;p2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2" name="Google Shape;8342;p2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2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2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5" name="Google Shape;8345;p2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6" name="Google Shape;8346;p2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2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2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2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350;p2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2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2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2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2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2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2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2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2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359;p2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360;p2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2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2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363;p2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364;p2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2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2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2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2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2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2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2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72;p2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2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2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2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2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2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2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2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2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2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2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2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2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2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2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2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2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2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2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2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2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2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4" name="Google Shape;8394;p2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5" name="Google Shape;8395;p2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2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2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2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2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2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2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2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2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2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2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2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2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2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2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2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2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2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2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2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2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2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2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8" name="Google Shape;8418;p2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9" name="Google Shape;8419;p2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0" name="Google Shape;8420;p2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1" name="Google Shape;8421;p2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2" name="Google Shape;8422;p2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3" name="Google Shape;8423;p2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4" name="Google Shape;8424;p2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5" name="Google Shape;8425;p2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6" name="Google Shape;8426;p2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7" name="Google Shape;8427;p2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8" name="Google Shape;8428;p2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9" name="Google Shape;8429;p2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0" name="Google Shape;8430;p2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1" name="Google Shape;8431;p2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2" name="Google Shape;8432;p2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3" name="Google Shape;8433;p2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4" name="Google Shape;8434;p2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5" name="Google Shape;8435;p2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2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2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2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2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0" name="Google Shape;8440;p2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1" name="Google Shape;8441;p2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2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2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2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2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6" name="Google Shape;8446;p2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7" name="Google Shape;8447;p2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8" name="Google Shape;8448;p2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9" name="Google Shape;8449;p2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0" name="Google Shape;8450;p2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1" name="Google Shape;8451;p2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2" name="Google Shape;8452;p2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3" name="Google Shape;8453;p2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4" name="Google Shape;8454;p2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5" name="Google Shape;8455;p2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6" name="Google Shape;8456;p2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7" name="Google Shape;8457;p2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8" name="Google Shape;8458;p2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9" name="Google Shape;8459;p2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0" name="Google Shape;8460;p2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1" name="Google Shape;8461;p2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2" name="Google Shape;8462;p2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3" name="Google Shape;8463;p2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4" name="Google Shape;8464;p2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5" name="Google Shape;8465;p2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6" name="Google Shape;8466;p2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7" name="Google Shape;8467;p2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8" name="Google Shape;8468;p2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9" name="Google Shape;8469;p2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0" name="Google Shape;8470;p2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1" name="Google Shape;8471;p2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2" name="Google Shape;8472;p2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3" name="Google Shape;8473;p2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4" name="Google Shape;8474;p2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5" name="Google Shape;8475;p2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6" name="Google Shape;8476;p2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7" name="Google Shape;8477;p2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8" name="Google Shape;8478;p2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9" name="Google Shape;8479;p2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0" name="Google Shape;8480;p2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1" name="Google Shape;8481;p2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2" name="Google Shape;8482;p2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3" name="Google Shape;8483;p2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4" name="Google Shape;8484;p2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5" name="Google Shape;8485;p2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6" name="Google Shape;8486;p2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7" name="Google Shape;8487;p2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8" name="Google Shape;8488;p2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9" name="Google Shape;8489;p2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0" name="Google Shape;8490;p2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1" name="Google Shape;8491;p2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2" name="Google Shape;8492;p2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3" name="Google Shape;8493;p2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4" name="Google Shape;8494;p2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5" name="Google Shape;8495;p2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6" name="Google Shape;8496;p2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7" name="Google Shape;8497;p2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8" name="Google Shape;8498;p2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9" name="Google Shape;8499;p2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0" name="Google Shape;8500;p2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1" name="Google Shape;8501;p2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2" name="Google Shape;8502;p2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3" name="Google Shape;8503;p2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4" name="Google Shape;8504;p2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5" name="Google Shape;8505;p2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6" name="Google Shape;8506;p2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7" name="Google Shape;8507;p2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8" name="Google Shape;8508;p2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9" name="Google Shape;8509;p2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0" name="Google Shape;8510;p2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1" name="Google Shape;8511;p2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2" name="Google Shape;8512;p2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3" name="Google Shape;8513;p2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4" name="Google Shape;8514;p2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5" name="Google Shape;8515;p2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6" name="Google Shape;8516;p2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7" name="Google Shape;8517;p2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8" name="Google Shape;8518;p2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9" name="Google Shape;8519;p2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0" name="Google Shape;8520;p2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1" name="Google Shape;8521;p2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2" name="Google Shape;8522;p2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3" name="Google Shape;8523;p2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4" name="Google Shape;8524;p2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5" name="Google Shape;8525;p2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6" name="Google Shape;8526;p2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7" name="Google Shape;8527;p2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8" name="Google Shape;8528;p2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9" name="Google Shape;8529;p2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0" name="Google Shape;8530;p2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1" name="Google Shape;8531;p2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2" name="Google Shape;8532;p2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3" name="Google Shape;8533;p2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4" name="Google Shape;8534;p2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5" name="Google Shape;8535;p2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6" name="Google Shape;8536;p2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7" name="Google Shape;8537;p2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8" name="Google Shape;8538;p2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9" name="Google Shape;8539;p2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0" name="Google Shape;8540;p2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1" name="Google Shape;8541;p2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2" name="Google Shape;8542;p2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3" name="Google Shape;8543;p2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4" name="Google Shape;8544;p2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5" name="Google Shape;8545;p2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6" name="Google Shape;8546;p2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7" name="Google Shape;8547;p2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8" name="Google Shape;8548;p2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9" name="Google Shape;8549;p2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0" name="Google Shape;8550;p2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1" name="Google Shape;8551;p2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2" name="Google Shape;8552;p2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3" name="Google Shape;8553;p2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4" name="Google Shape;8554;p2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5" name="Google Shape;8555;p2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6" name="Google Shape;8556;p2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7" name="Google Shape;8557;p2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8" name="Google Shape;8558;p2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9" name="Google Shape;8559;p2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0" name="Google Shape;8560;p2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1" name="Google Shape;8561;p2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2" name="Google Shape;8562;p2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3" name="Google Shape;8563;p2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4" name="Google Shape;8564;p2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5" name="Google Shape;8565;p2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6" name="Google Shape;8566;p2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7" name="Google Shape;8567;p2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8" name="Google Shape;8568;p2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9" name="Google Shape;8569;p2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0" name="Google Shape;8570;p2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1" name="Google Shape;8571;p2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2" name="Google Shape;8572;p2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3" name="Google Shape;8573;p2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4" name="Google Shape;8574;p2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5" name="Google Shape;8575;p2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6" name="Google Shape;8576;p2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7" name="Google Shape;8577;p2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8" name="Google Shape;8578;p2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9" name="Google Shape;8579;p2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0" name="Google Shape;8580;p2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1" name="Google Shape;8581;p2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2" name="Google Shape;8582;p2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3" name="Google Shape;8583;p2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4" name="Google Shape;8584;p2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5" name="Google Shape;8585;p2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6" name="Google Shape;8586;p2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7" name="Google Shape;8587;p2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8" name="Google Shape;8588;p2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9" name="Google Shape;8589;p2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0" name="Google Shape;8590;p2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1" name="Google Shape;8591;p2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2" name="Google Shape;8592;p2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3" name="Google Shape;8593;p2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4" name="Google Shape;8594;p2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5" name="Google Shape;8595;p2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6" name="Google Shape;8596;p2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97" name="Google Shape;8597;p2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98" name="Google Shape;8598;p2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599" name="Google Shape;8599;p2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0" name="Google Shape;8600;p2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1" name="Google Shape;8601;p2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2" name="Google Shape;8602;p2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3" name="Google Shape;8603;p2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4" name="Google Shape;8604;p2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5" name="Google Shape;8605;p2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6" name="Google Shape;8606;p2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7" name="Google Shape;8607;p2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8" name="Google Shape;8608;p2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9" name="Google Shape;8609;p2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0" name="Google Shape;8610;p2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1" name="Google Shape;8611;p2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2" name="Google Shape;8612;p2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3" name="Google Shape;8613;p2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4" name="Google Shape;8614;p2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5" name="Google Shape;8615;p2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6" name="Google Shape;8616;p2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17" name="Google Shape;8617;p24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8" name="Google Shape;8618;p24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9" name="Google Shape;8619;p24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0" name="Google Shape;8620;p24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1" name="Google Shape;8621;p2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rgbClr val="79CDBE"/>
        </a:solidFill>
        <a:effectLst/>
      </p:bgPr>
    </p:bg>
    <p:spTree>
      <p:nvGrpSpPr>
        <p:cNvPr id="1" name="Shape 9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5" name="Google Shape;9415;p2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416" name="Google Shape;9416;p2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2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2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2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2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2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2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2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2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2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2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2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2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2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2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2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2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2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2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2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2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2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2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2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2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2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2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2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2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2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2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2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2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2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2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2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2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2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2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2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2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2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2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2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2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2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2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2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2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2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2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2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2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2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2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2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2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2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2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2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2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2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2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2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2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2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2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2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2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2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2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2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2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2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2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2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2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2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2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2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2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2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2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2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2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2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2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2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2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2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2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2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2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2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2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2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2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2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2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2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2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2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2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2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2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2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2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2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2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2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2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2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2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2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2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2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2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2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2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2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2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2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2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2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2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2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2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2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2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2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2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2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2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2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2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2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2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2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2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2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2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2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2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2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2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2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2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2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2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2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2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2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2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2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2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2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2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2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2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2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2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2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2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2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2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2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2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2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2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2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2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2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2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2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2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2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2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2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2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2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2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2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2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2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2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2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2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2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2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2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2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2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2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2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2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2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2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2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2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2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2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2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2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2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2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2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2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2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2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2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2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2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2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2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2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2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2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2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2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2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2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2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2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2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2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2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2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2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2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2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2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2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2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2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2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2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2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2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2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2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2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2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2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2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2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2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2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2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2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2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2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2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2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2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2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2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2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2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2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2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2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2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2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2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2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2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2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2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2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2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2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2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2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2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2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2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2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2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2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2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2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2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2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2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2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2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2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2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2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2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2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2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2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2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2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2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2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2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2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2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2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2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2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2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2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2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2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2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2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2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2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2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2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2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2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2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2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2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2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2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2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2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2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2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2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2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2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2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2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2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2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2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2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2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2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2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2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2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2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2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2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2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2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2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2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2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2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2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2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2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2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2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2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2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2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2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2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2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2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2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6" name="Google Shape;9776;p2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7" name="Google Shape;9777;p2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778" name="Google Shape;9778;p2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2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2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2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2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2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2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2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2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2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2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2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2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2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2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2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2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2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6" name="Google Shape;9796;p27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7" name="Google Shape;9797;p27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8" name="Google Shape;9798;p27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9" name="Google Shape;9799;p27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0" name="Google Shape;9800;p27"/>
          <p:cNvGrpSpPr/>
          <p:nvPr/>
        </p:nvGrpSpPr>
        <p:grpSpPr>
          <a:xfrm>
            <a:off x="2061088" y="4050081"/>
            <a:ext cx="1055760" cy="753780"/>
            <a:chOff x="3308425" y="649500"/>
            <a:chExt cx="947975" cy="676825"/>
          </a:xfrm>
        </p:grpSpPr>
        <p:sp>
          <p:nvSpPr>
            <p:cNvPr id="9801" name="Google Shape;9801;p27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27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27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4" name="Google Shape;9804;p27"/>
          <p:cNvSpPr/>
          <p:nvPr/>
        </p:nvSpPr>
        <p:spPr>
          <a:xfrm rot="-900008">
            <a:off x="7239138" y="46774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82" name="Google Shape;158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2" name="Google Shape;194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44" name="Google Shape;194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6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6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6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6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6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1"/>
        </a:solidFill>
        <a:effectLst/>
      </p:bgPr>
    </p:bg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5" name="Google Shape;2735;p9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736" name="Google Shape;2736;p9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9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9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9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9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9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9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9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9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9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9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9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9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9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9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9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9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9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9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9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9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9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9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9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9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9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9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9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9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9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9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9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9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9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9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9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9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9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9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9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9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9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9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9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9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9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9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9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9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9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9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9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9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9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9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9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9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9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9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9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9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9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9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9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9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9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9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9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9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9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9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9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9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9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9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9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9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9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9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9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9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9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9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9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9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9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9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9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9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9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9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9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9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9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9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9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9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9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9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9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9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9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9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9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9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9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9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9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9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9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9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9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9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9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9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9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9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9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9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9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9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9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9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9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9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9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9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9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9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9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9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9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9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9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9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9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9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9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9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9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9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9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9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9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9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9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9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9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9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9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9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9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9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9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9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9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9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9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9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9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9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9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9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9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9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9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9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9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9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9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9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9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9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9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9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9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9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9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9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9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9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9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9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9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9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9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9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9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9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9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9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9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9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9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9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9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9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9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9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9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9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9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9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9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9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9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9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9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9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9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9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9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9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9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9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9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9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9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9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9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9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9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9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9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9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9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9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9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9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9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9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9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9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9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9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9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9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9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9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9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9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9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9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9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9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9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9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9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9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9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9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9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9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9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9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9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9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9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9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9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9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9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9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9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9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9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9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9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9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9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9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9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9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9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9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9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9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9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9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9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9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9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9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9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9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9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9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9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9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9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9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9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9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9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9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9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9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9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9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9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9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9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9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9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9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9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9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9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9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9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9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9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9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9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9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9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9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9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9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9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9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9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9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9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9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9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9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9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9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9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9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9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9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9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9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9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9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9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9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9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9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9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9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9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9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9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9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9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9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9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9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9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9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9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9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9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9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6" name="Google Shape;3096;p9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97" name="Google Shape;3097;p9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098" name="Google Shape;3098;p9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9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9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9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9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9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9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9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9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9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9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9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9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9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9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9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9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9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6" name="Google Shape;3116;p9"/>
          <p:cNvSpPr txBox="1">
            <a:spLocks noGrp="1"/>
          </p:cNvSpPr>
          <p:nvPr>
            <p:ph type="title"/>
          </p:nvPr>
        </p:nvSpPr>
        <p:spPr>
          <a:xfrm>
            <a:off x="1747800" y="1924800"/>
            <a:ext cx="5648400" cy="12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17" name="Google Shape;3117;p9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9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9" name="Google Shape;3119;p9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0" name="Google Shape;3120;p9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9"/>
          <p:cNvSpPr/>
          <p:nvPr/>
        </p:nvSpPr>
        <p:spPr>
          <a:xfrm rot="-900008">
            <a:off x="1818499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2" name="Google Shape;3122;p9"/>
          <p:cNvGrpSpPr/>
          <p:nvPr/>
        </p:nvGrpSpPr>
        <p:grpSpPr>
          <a:xfrm>
            <a:off x="6340450" y="4088531"/>
            <a:ext cx="1055760" cy="753780"/>
            <a:chOff x="3308425" y="649500"/>
            <a:chExt cx="947975" cy="676825"/>
          </a:xfrm>
        </p:grpSpPr>
        <p:sp>
          <p:nvSpPr>
            <p:cNvPr id="3123" name="Google Shape;3123;p9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9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9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6" name="Google Shape;3126;p9"/>
          <p:cNvSpPr/>
          <p:nvPr/>
        </p:nvSpPr>
        <p:spPr>
          <a:xfrm>
            <a:off x="7725050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9"/>
          <p:cNvSpPr/>
          <p:nvPr/>
        </p:nvSpPr>
        <p:spPr>
          <a:xfrm>
            <a:off x="7962600" y="39784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9"/>
          <p:cNvSpPr/>
          <p:nvPr/>
        </p:nvSpPr>
        <p:spPr>
          <a:xfrm>
            <a:off x="7578925" y="324262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9" name="Google Shape;3129;p9"/>
          <p:cNvGrpSpPr/>
          <p:nvPr/>
        </p:nvGrpSpPr>
        <p:grpSpPr>
          <a:xfrm rot="-6299880" flipH="1">
            <a:off x="1406840" y="476245"/>
            <a:ext cx="708049" cy="444266"/>
            <a:chOff x="1445125" y="3867675"/>
            <a:chExt cx="803300" cy="502950"/>
          </a:xfrm>
        </p:grpSpPr>
        <p:sp>
          <p:nvSpPr>
            <p:cNvPr id="3130" name="Google Shape;3130;p9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9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9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33" name="Google Shape;3133;p9"/>
          <p:cNvSpPr/>
          <p:nvPr/>
        </p:nvSpPr>
        <p:spPr>
          <a:xfrm>
            <a:off x="285955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1" r:id="rId12"/>
    <p:sldLayoutId id="2147483665" r:id="rId13"/>
    <p:sldLayoutId id="2147483670" r:id="rId14"/>
    <p:sldLayoutId id="214748367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wMffvFV_3ORQy732XkifzYZlhR2wgBtk?usp=drive_lin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CDBE"/>
        </a:solidFill>
        <a:effectLst/>
      </p:bgPr>
    </p:bg>
    <p:spTree>
      <p:nvGrpSpPr>
        <p:cNvPr id="1" name="Shape 9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DELHI PUBLIC SCHOOL JORHAT</a:t>
            </a:r>
            <a:endParaRPr dirty="0"/>
          </a:p>
        </p:txBody>
      </p:sp>
      <p:grpSp>
        <p:nvGrpSpPr>
          <p:cNvPr id="9816" name="Google Shape;9816;p3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/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/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/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/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/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/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/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/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Kaizen Meeting template for Class IX to XII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2826916" y="3247531"/>
            <a:ext cx="3490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  <a:latin typeface="Gantari" panose="020B0604020202020204" charset="0"/>
              </a:rPr>
              <a:t>Physical Education</a:t>
            </a:r>
            <a:endParaRPr lang="en-US" sz="2800" b="1" dirty="0">
              <a:solidFill>
                <a:schemeClr val="tx2"/>
              </a:solidFill>
              <a:latin typeface="Gantari" panose="020B060402020202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01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02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LESSON PLANNING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03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BEST PRACTICES IN YOUR SUBJECTS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3" name="Google Shape;9853;p33"/>
          <p:cNvSpPr/>
          <p:nvPr/>
        </p:nvSpPr>
        <p:spPr>
          <a:xfrm>
            <a:off x="4862639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04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4" name="Google Shape;9854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1673925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TOURS &amp; FIELD VISITS DONE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5" name="Google Shape;9855;p33"/>
          <p:cNvSpPr/>
          <p:nvPr/>
        </p:nvSpPr>
        <p:spPr>
          <a:xfrm>
            <a:off x="4862639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05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6" name="Google Shape;9856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2445383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ASSESSMENTS TAKEN &amp; EXAM PERFORMANCE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7" name="Google Shape;9857;p33"/>
          <p:cNvSpPr/>
          <p:nvPr/>
        </p:nvSpPr>
        <p:spPr>
          <a:xfrm>
            <a:off x="4862639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06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8" name="Google Shape;9858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3216842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MAINTENENCE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cxnSp>
        <p:nvCxnSpPr>
          <p:cNvPr id="9859" name="Google Shape;9859;p33"/>
          <p:cNvCxnSpPr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/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1" name="Google Shape;9861;p33"/>
          <p:cNvCxnSpPr>
            <a:stCxn id="9853" idx="2"/>
            <a:endCxn id="9855" idx="0"/>
          </p:cNvCxnSpPr>
          <p:nvPr/>
        </p:nvCxnSpPr>
        <p:spPr>
          <a:xfrm>
            <a:off x="5120189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2" name="Google Shape;9862;p33"/>
          <p:cNvCxnSpPr>
            <a:stCxn id="9855" idx="2"/>
            <a:endCxn id="9857" idx="0"/>
          </p:cNvCxnSpPr>
          <p:nvPr/>
        </p:nvCxnSpPr>
        <p:spPr>
          <a:xfrm>
            <a:off x="5120189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/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/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/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/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/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>
          <a:extLst>
            <a:ext uri="{FF2B5EF4-FFF2-40B4-BE49-F238E27FC236}">
              <a16:creationId xmlns:a16="http://schemas.microsoft.com/office/drawing/2014/main" xmlns="" id="{5D784A57-D69F-C731-A5EC-355F2BEBB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>
            <a:extLst>
              <a:ext uri="{FF2B5EF4-FFF2-40B4-BE49-F238E27FC236}">
                <a16:creationId xmlns:a16="http://schemas.microsoft.com/office/drawing/2014/main" xmlns="" id="{51D269DD-07C6-AC58-DDFF-D6DB8FB2DA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>
            <a:extLst>
              <a:ext uri="{FF2B5EF4-FFF2-40B4-BE49-F238E27FC236}">
                <a16:creationId xmlns:a16="http://schemas.microsoft.com/office/drawing/2014/main" xmlns="" id="{B1F1D93D-758F-6524-D07C-03B97B0F6804}"/>
              </a:ext>
            </a:extLst>
          </p:cNvPr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07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>
            <a:extLst>
              <a:ext uri="{FF2B5EF4-FFF2-40B4-BE49-F238E27FC236}">
                <a16:creationId xmlns:a16="http://schemas.microsoft.com/office/drawing/2014/main" xmlns="" id="{69BA52A3-55D2-5B2C-EFFA-D326D960335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BEHAVIOURAL OBSERVATION OF STUDENTS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>
            <a:extLst>
              <a:ext uri="{FF2B5EF4-FFF2-40B4-BE49-F238E27FC236}">
                <a16:creationId xmlns:a16="http://schemas.microsoft.com/office/drawing/2014/main" xmlns="" id="{FD9D27B0-821A-1774-A457-86D7BA9C2002}"/>
              </a:ext>
            </a:extLst>
          </p:cNvPr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08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>
            <a:extLst>
              <a:ext uri="{FF2B5EF4-FFF2-40B4-BE49-F238E27FC236}">
                <a16:creationId xmlns:a16="http://schemas.microsoft.com/office/drawing/2014/main" xmlns="" id="{F58C72CC-9E2D-078D-09F5-5EE5C575CB5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 SCHOLASTIC ACTIVITIES DONE IN YOUR SUBJECT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>
            <a:extLst>
              <a:ext uri="{FF2B5EF4-FFF2-40B4-BE49-F238E27FC236}">
                <a16:creationId xmlns:a16="http://schemas.microsoft.com/office/drawing/2014/main" xmlns="" id="{87E27BA6-9FDF-2FE6-A67C-6E8DD0361718}"/>
              </a:ext>
            </a:extLst>
          </p:cNvPr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09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>
            <a:extLst>
              <a:ext uri="{FF2B5EF4-FFF2-40B4-BE49-F238E27FC236}">
                <a16:creationId xmlns:a16="http://schemas.microsoft.com/office/drawing/2014/main" xmlns="" id="{3FAC91E9-8A53-96FF-7F46-5D54A20C3B6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324778" y="364058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MEASURES TAKEN WHEN STUDENTS MISS CLASSES AND COMMUNICATION/INSTRUCTIONS PROVIDED TO PARENTS</a:t>
            </a:r>
          </a:p>
        </p:txBody>
      </p:sp>
      <p:cxnSp>
        <p:nvCxnSpPr>
          <p:cNvPr id="9859" name="Google Shape;9859;p33">
            <a:extLst>
              <a:ext uri="{FF2B5EF4-FFF2-40B4-BE49-F238E27FC236}">
                <a16:creationId xmlns:a16="http://schemas.microsoft.com/office/drawing/2014/main" xmlns="" id="{8008171C-572F-EC94-A02A-996A44E3F26C}"/>
              </a:ext>
            </a:extLst>
          </p:cNvPr>
          <p:cNvCxnSpPr>
            <a:cxnSpLocks/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>
            <a:extLst>
              <a:ext uri="{FF2B5EF4-FFF2-40B4-BE49-F238E27FC236}">
                <a16:creationId xmlns:a16="http://schemas.microsoft.com/office/drawing/2014/main" xmlns="" id="{2227AF9F-4677-0DF0-6598-EC3CD6F60474}"/>
              </a:ext>
            </a:extLst>
          </p:cNvPr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>
            <a:extLst>
              <a:ext uri="{FF2B5EF4-FFF2-40B4-BE49-F238E27FC236}">
                <a16:creationId xmlns:a16="http://schemas.microsoft.com/office/drawing/2014/main" xmlns="" id="{0B61F1E3-68CA-F6B5-4B2C-E97FE351B0F6}"/>
              </a:ext>
            </a:extLst>
          </p:cNvPr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>
            <a:extLst>
              <a:ext uri="{FF2B5EF4-FFF2-40B4-BE49-F238E27FC236}">
                <a16:creationId xmlns:a16="http://schemas.microsoft.com/office/drawing/2014/main" xmlns="" id="{709E2C72-F7BE-F80A-23AD-7C8514DBFEAC}"/>
              </a:ext>
            </a:extLst>
          </p:cNvPr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>
            <a:extLst>
              <a:ext uri="{FF2B5EF4-FFF2-40B4-BE49-F238E27FC236}">
                <a16:creationId xmlns:a16="http://schemas.microsoft.com/office/drawing/2014/main" xmlns="" id="{229E6412-21A7-C8EB-7ED3-3B7E18851717}"/>
              </a:ext>
            </a:extLst>
          </p:cNvPr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>
            <a:extLst>
              <a:ext uri="{FF2B5EF4-FFF2-40B4-BE49-F238E27FC236}">
                <a16:creationId xmlns:a16="http://schemas.microsoft.com/office/drawing/2014/main" xmlns="" id="{974EBA9C-230B-1C1F-B3F4-EB6E584CC851}"/>
              </a:ext>
            </a:extLst>
          </p:cNvPr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>
            <a:extLst>
              <a:ext uri="{FF2B5EF4-FFF2-40B4-BE49-F238E27FC236}">
                <a16:creationId xmlns:a16="http://schemas.microsoft.com/office/drawing/2014/main" xmlns="" id="{CCCE11A6-C4FD-07C0-F9AD-35966CF0268D}"/>
              </a:ext>
            </a:extLst>
          </p:cNvPr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396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5" name="Google Shape;9835;p32"/>
          <p:cNvGrpSpPr/>
          <p:nvPr/>
        </p:nvGrpSpPr>
        <p:grpSpPr>
          <a:xfrm rot="-8100000">
            <a:off x="6012589" y="941732"/>
            <a:ext cx="2270043" cy="183536"/>
            <a:chOff x="5419725" y="2413000"/>
            <a:chExt cx="2169725" cy="175425"/>
          </a:xfrm>
        </p:grpSpPr>
        <p:sp>
          <p:nvSpPr>
            <p:cNvPr id="9836" name="Google Shape;9836;p32"/>
            <p:cNvSpPr/>
            <p:nvPr/>
          </p:nvSpPr>
          <p:spPr>
            <a:xfrm>
              <a:off x="5419725" y="2413000"/>
              <a:ext cx="2027325" cy="175425"/>
            </a:xfrm>
            <a:custGeom>
              <a:avLst/>
              <a:gdLst/>
              <a:ahLst/>
              <a:cxnLst/>
              <a:rect l="l" t="t" r="r" b="b"/>
              <a:pathLst>
                <a:path w="81093" h="7017" extrusionOk="0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7" name="Google Shape;9837;p32"/>
            <p:cNvSpPr/>
            <p:nvPr/>
          </p:nvSpPr>
          <p:spPr>
            <a:xfrm>
              <a:off x="7447025" y="2413000"/>
              <a:ext cx="142425" cy="175425"/>
            </a:xfrm>
            <a:custGeom>
              <a:avLst/>
              <a:gdLst/>
              <a:ahLst/>
              <a:cxnLst/>
              <a:rect l="l" t="t" r="r" b="b"/>
              <a:pathLst>
                <a:path w="5697" h="7017" extrusionOk="0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8" name="Google Shape;9838;p32"/>
            <p:cNvSpPr/>
            <p:nvPr/>
          </p:nvSpPr>
          <p:spPr>
            <a:xfrm>
              <a:off x="6846100" y="2459400"/>
              <a:ext cx="492625" cy="82550"/>
            </a:xfrm>
            <a:custGeom>
              <a:avLst/>
              <a:gdLst/>
              <a:ahLst/>
              <a:cxnLst/>
              <a:rect l="l" t="t" r="r" b="b"/>
              <a:pathLst>
                <a:path w="19705" h="3302" extrusionOk="0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9" name="Google Shape;9839;p32"/>
          <p:cNvSpPr/>
          <p:nvPr/>
        </p:nvSpPr>
        <p:spPr>
          <a:xfrm>
            <a:off x="1571775" y="37024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0" name="Google Shape;9840;p32"/>
          <p:cNvSpPr/>
          <p:nvPr/>
        </p:nvSpPr>
        <p:spPr>
          <a:xfrm>
            <a:off x="160102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1" name="Google Shape;9841;p32"/>
          <p:cNvSpPr/>
          <p:nvPr/>
        </p:nvSpPr>
        <p:spPr>
          <a:xfrm>
            <a:off x="2888800" y="40885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2265659" y="627853"/>
            <a:ext cx="44470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u="sng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</a:t>
            </a:r>
            <a:endParaRPr lang="en-US" sz="2800" u="sng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3671" y="1309628"/>
            <a:ext cx="275942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>
                <a:solidFill>
                  <a:schemeClr val="tx1"/>
                </a:solidFill>
                <a:latin typeface="Gantari" panose="020B0604020202020204" charset="0"/>
              </a:rPr>
              <a:t>Grade 11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Gantari" panose="020B0604020202020204" charset="0"/>
              </a:rPr>
              <a:t>Changing trends and career options in Physical Education.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Gantari" panose="020B0604020202020204" charset="0"/>
              </a:rPr>
              <a:t>Olympic Value Education.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Gantari" panose="020B0604020202020204" charset="0"/>
              </a:rPr>
              <a:t>Yoga 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Gantari" panose="020B0604020202020204" charset="0"/>
              </a:rPr>
              <a:t>Physical education and sports for CWSN.</a:t>
            </a:r>
          </a:p>
          <a:p>
            <a:r>
              <a:rPr lang="en-US" sz="1600" b="1" dirty="0" smtClean="0">
                <a:solidFill>
                  <a:schemeClr val="tx1"/>
                </a:solidFill>
                <a:latin typeface="Gantari" panose="020B0604020202020204" charset="0"/>
              </a:rPr>
              <a:t>(Out of 10 chapters, 4 chapters are completed)</a:t>
            </a:r>
            <a:endParaRPr lang="en-US" sz="1600" b="1" dirty="0">
              <a:solidFill>
                <a:schemeClr val="tx1"/>
              </a:solidFill>
              <a:latin typeface="Gantari" panose="020B060402020202020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87097" y="1372425"/>
            <a:ext cx="29967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>
                <a:solidFill>
                  <a:schemeClr val="tx1"/>
                </a:solidFill>
                <a:latin typeface="Gantari" panose="020B0604020202020204" charset="0"/>
              </a:rPr>
              <a:t>Grade 12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Gantari" panose="020B0604020202020204" charset="0"/>
              </a:rPr>
              <a:t>Management of sporting events.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Gantari" panose="020B0604020202020204" charset="0"/>
              </a:rPr>
              <a:t>Children and women in sports.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Gantari" panose="020B0604020202020204" charset="0"/>
              </a:rPr>
              <a:t>Yoga 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Gantari" panose="020B0604020202020204" charset="0"/>
              </a:rPr>
              <a:t>Physical education and sports for CWSN.</a:t>
            </a:r>
          </a:p>
          <a:p>
            <a:pPr marL="342900" indent="-342900">
              <a:buAutoNum type="arabicPeriod"/>
            </a:pPr>
            <a:r>
              <a:rPr lang="en-US" sz="16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Gantari" panose="020B0604020202020204" charset="0"/>
              </a:rPr>
              <a:t>Sports and Nutrition.</a:t>
            </a:r>
          </a:p>
          <a:p>
            <a:r>
              <a:rPr lang="en-US" sz="1600" b="1" dirty="0">
                <a:solidFill>
                  <a:schemeClr val="tx1"/>
                </a:solidFill>
                <a:latin typeface="Gantari" panose="020B0604020202020204" charset="0"/>
              </a:rPr>
              <a:t>(Out of 10 chapters, </a:t>
            </a:r>
            <a:r>
              <a:rPr lang="en-US" sz="1600" b="1" dirty="0" smtClean="0">
                <a:solidFill>
                  <a:schemeClr val="tx1"/>
                </a:solidFill>
                <a:latin typeface="Gantari" panose="020B0604020202020204" charset="0"/>
              </a:rPr>
              <a:t>5 </a:t>
            </a:r>
            <a:r>
              <a:rPr lang="en-US" sz="1600" b="1" dirty="0">
                <a:solidFill>
                  <a:schemeClr val="tx1"/>
                </a:solidFill>
                <a:latin typeface="Gantari" panose="020B0604020202020204" charset="0"/>
              </a:rPr>
              <a:t>chapters are completed)</a:t>
            </a:r>
          </a:p>
          <a:p>
            <a:endParaRPr lang="en-US" sz="1600" b="1" dirty="0">
              <a:solidFill>
                <a:schemeClr val="tx2">
                  <a:lumMod val="90000"/>
                  <a:lumOff val="10000"/>
                </a:schemeClr>
              </a:solidFill>
              <a:latin typeface="Gantari" panose="020B06040202020202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/>
          <p:cNvSpPr/>
          <p:nvPr/>
        </p:nvSpPr>
        <p:spPr>
          <a:xfrm>
            <a:off x="3026254" y="642108"/>
            <a:ext cx="29963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u="sng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LESSON PLANNING</a:t>
            </a:r>
            <a:endParaRPr lang="en-US" sz="2400" u="sng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11685" y="1692319"/>
            <a:ext cx="49521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All lesson plans are uploaded in drive.</a:t>
            </a:r>
          </a:p>
          <a:p>
            <a:r>
              <a:rPr lang="en-US" dirty="0" smtClean="0"/>
              <a:t>Links-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drive.google.com/drive/folders/1wMffvFV_3ORQy732XkifzYZlhR2wgBtk?usp=drive_link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https://drive.google.com/drive/folders/1H0V6UMvv4_Wb4p0Fi6BWXbKvRMd0uovC?usp=drive_link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0" name="Google Shape;9900;p36"/>
          <p:cNvSpPr/>
          <p:nvPr/>
        </p:nvSpPr>
        <p:spPr>
          <a:xfrm>
            <a:off x="7818975" y="1147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1" name="Google Shape;9901;p36"/>
          <p:cNvSpPr/>
          <p:nvPr/>
        </p:nvSpPr>
        <p:spPr>
          <a:xfrm>
            <a:off x="6518075" y="83320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02" name="Google Shape;9902;p36"/>
          <p:cNvGrpSpPr/>
          <p:nvPr/>
        </p:nvGrpSpPr>
        <p:grpSpPr>
          <a:xfrm rot="6300357">
            <a:off x="7464978" y="581425"/>
            <a:ext cx="707993" cy="442801"/>
            <a:chOff x="1445125" y="3867675"/>
            <a:chExt cx="803300" cy="502950"/>
          </a:xfrm>
        </p:grpSpPr>
        <p:sp>
          <p:nvSpPr>
            <p:cNvPr id="9903" name="Google Shape;9903;p36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4" name="Google Shape;9904;p36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5" name="Google Shape;9905;p36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ectangle 4"/>
          <p:cNvSpPr/>
          <p:nvPr/>
        </p:nvSpPr>
        <p:spPr>
          <a:xfrm>
            <a:off x="1429825" y="717615"/>
            <a:ext cx="59554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000" u="sng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ASSESSMENTS TAKEN &amp; EXAM PERFORMANCE</a:t>
            </a:r>
            <a:endParaRPr lang="en-US" sz="2000" u="sng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5910" y="1202075"/>
            <a:ext cx="574330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u="sng" dirty="0" smtClean="0">
              <a:solidFill>
                <a:schemeClr val="tx1"/>
              </a:solidFill>
              <a:latin typeface="Gantari" panose="020B0604020202020204" charset="0"/>
            </a:endParaRPr>
          </a:p>
          <a:p>
            <a:r>
              <a:rPr lang="en-US" b="1" dirty="0" smtClean="0">
                <a:solidFill>
                  <a:schemeClr val="tx2"/>
                </a:solidFill>
                <a:latin typeface="Gantari" panose="020B0604020202020204" charset="0"/>
              </a:rPr>
              <a:t>Cycle test (25 Marks) was conducted for grade 12 students.</a:t>
            </a:r>
          </a:p>
          <a:p>
            <a:r>
              <a:rPr lang="en-US" b="1" dirty="0" smtClean="0">
                <a:solidFill>
                  <a:schemeClr val="tx2"/>
                </a:solidFill>
                <a:latin typeface="Gantari" panose="020B0604020202020204" charset="0"/>
              </a:rPr>
              <a:t>18 students out of 20 have  appeared for the test.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Gantari" panose="020B0604020202020204" charset="0"/>
              </a:rPr>
              <a:t>AGL – 08            (22-25 marks)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Gantari" panose="020B0604020202020204" charset="0"/>
              </a:rPr>
              <a:t>GL- 07                 (13-20 marks)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Gantari" panose="020B0604020202020204" charset="0"/>
              </a:rPr>
              <a:t>BGL- 02              (0-9 marks)</a:t>
            </a:r>
          </a:p>
          <a:p>
            <a:endParaRPr lang="en-US" b="1" dirty="0">
              <a:solidFill>
                <a:schemeClr val="tx1"/>
              </a:solidFill>
              <a:latin typeface="Gantari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  <a:latin typeface="Gantari" panose="020B0604020202020204" charset="0"/>
              </a:rPr>
              <a:t>MCQ test are taken after completion of chapter.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  <a:latin typeface="Gantari" panose="020B0604020202020204" charset="0"/>
              </a:rPr>
              <a:t>Psychomotor test and sports proficiency are done during their practical class</a:t>
            </a:r>
            <a:r>
              <a:rPr lang="en-US" b="1" dirty="0" smtClean="0"/>
              <a:t>.</a:t>
            </a:r>
          </a:p>
          <a:p>
            <a:endParaRPr lang="en-US" b="1" dirty="0">
              <a:solidFill>
                <a:schemeClr val="tx1"/>
              </a:solidFill>
              <a:latin typeface="Gantari" panose="020B060402020202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858;p33"/>
          <p:cNvSpPr txBox="1">
            <a:spLocks/>
          </p:cNvSpPr>
          <p:nvPr/>
        </p:nvSpPr>
        <p:spPr>
          <a:xfrm>
            <a:off x="2915261" y="720223"/>
            <a:ext cx="3372523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 sz="14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 sz="14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 sz="14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 sz="14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 sz="14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 sz="14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 sz="14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 sz="14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 sz="1400" b="0" i="0" u="none" strike="noStrike" cap="non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pPr marL="0" indent="0" algn="ctr">
              <a:buFont typeface="Gantari"/>
              <a:buNone/>
            </a:pPr>
            <a:r>
              <a:rPr lang="en-IN" sz="2000" u="sng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MAINTENENCE</a:t>
            </a:r>
            <a:endParaRPr lang="en-IN" sz="2000" u="sng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4413" y="1602769"/>
            <a:ext cx="59487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solidFill>
                  <a:schemeClr val="tx2"/>
                </a:solidFill>
                <a:latin typeface="Gantari" panose="020B0604020202020204" charset="0"/>
              </a:rPr>
              <a:t>Students are completing their notebook work regularly.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smtClean="0">
                <a:solidFill>
                  <a:schemeClr val="tx2"/>
                </a:solidFill>
                <a:latin typeface="Gantari" panose="020B0604020202020204" charset="0"/>
              </a:rPr>
              <a:t>Copy correction are done time to time and the records of submission of the notebooks are being maintained in the register.</a:t>
            </a:r>
          </a:p>
          <a:p>
            <a:endParaRPr lang="en-US" sz="1800" b="1" dirty="0">
              <a:solidFill>
                <a:schemeClr val="tx2"/>
              </a:solidFill>
              <a:latin typeface="Gantari" panose="020B06040202020202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16" name="Google Shape;10116;p49"/>
          <p:cNvGrpSpPr/>
          <p:nvPr/>
        </p:nvGrpSpPr>
        <p:grpSpPr>
          <a:xfrm>
            <a:off x="814538" y="3451463"/>
            <a:ext cx="1520850" cy="1689100"/>
            <a:chOff x="1850625" y="2395250"/>
            <a:chExt cx="1520850" cy="1689100"/>
          </a:xfrm>
        </p:grpSpPr>
        <p:sp>
          <p:nvSpPr>
            <p:cNvPr id="10117" name="Google Shape;10117;p49"/>
            <p:cNvSpPr/>
            <p:nvPr/>
          </p:nvSpPr>
          <p:spPr>
            <a:xfrm>
              <a:off x="1859125" y="2395250"/>
              <a:ext cx="1512350" cy="1689100"/>
            </a:xfrm>
            <a:custGeom>
              <a:avLst/>
              <a:gdLst/>
              <a:ahLst/>
              <a:cxnLst/>
              <a:rect l="l" t="t" r="r" b="b"/>
              <a:pathLst>
                <a:path w="60494" h="67564" extrusionOk="0">
                  <a:moveTo>
                    <a:pt x="27015" y="1"/>
                  </a:moveTo>
                  <a:cubicBezTo>
                    <a:pt x="26228" y="1625"/>
                    <a:pt x="1814" y="46076"/>
                    <a:pt x="0" y="49022"/>
                  </a:cubicBezTo>
                  <a:cubicBezTo>
                    <a:pt x="525" y="49325"/>
                    <a:pt x="32478" y="66753"/>
                    <a:pt x="33942" y="67564"/>
                  </a:cubicBezTo>
                  <a:cubicBezTo>
                    <a:pt x="34333" y="66977"/>
                    <a:pt x="59686" y="20421"/>
                    <a:pt x="60493" y="19117"/>
                  </a:cubicBezTo>
                  <a:cubicBezTo>
                    <a:pt x="59284" y="18447"/>
                    <a:pt x="28160" y="752"/>
                    <a:pt x="27361" y="245"/>
                  </a:cubicBezTo>
                  <a:cubicBezTo>
                    <a:pt x="27246" y="172"/>
                    <a:pt x="27130" y="88"/>
                    <a:pt x="270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8" name="Google Shape;10118;p49"/>
            <p:cNvSpPr/>
            <p:nvPr/>
          </p:nvSpPr>
          <p:spPr>
            <a:xfrm>
              <a:off x="2342575" y="3255450"/>
              <a:ext cx="454075" cy="256850"/>
            </a:xfrm>
            <a:custGeom>
              <a:avLst/>
              <a:gdLst/>
              <a:ahLst/>
              <a:cxnLst/>
              <a:rect l="l" t="t" r="r" b="b"/>
              <a:pathLst>
                <a:path w="18163" h="10274" extrusionOk="0">
                  <a:moveTo>
                    <a:pt x="348" y="0"/>
                  </a:moveTo>
                  <a:cubicBezTo>
                    <a:pt x="232" y="0"/>
                    <a:pt x="131" y="47"/>
                    <a:pt x="82" y="137"/>
                  </a:cubicBezTo>
                  <a:cubicBezTo>
                    <a:pt x="1" y="288"/>
                    <a:pt x="98" y="501"/>
                    <a:pt x="303" y="614"/>
                  </a:cubicBezTo>
                  <a:lnTo>
                    <a:pt x="17556" y="10205"/>
                  </a:lnTo>
                  <a:cubicBezTo>
                    <a:pt x="17640" y="10251"/>
                    <a:pt x="17729" y="10274"/>
                    <a:pt x="17810" y="10274"/>
                  </a:cubicBezTo>
                  <a:cubicBezTo>
                    <a:pt x="17927" y="10274"/>
                    <a:pt x="18029" y="10227"/>
                    <a:pt x="18079" y="10139"/>
                  </a:cubicBezTo>
                  <a:cubicBezTo>
                    <a:pt x="18163" y="9990"/>
                    <a:pt x="18065" y="9777"/>
                    <a:pt x="17862" y="9664"/>
                  </a:cubicBezTo>
                  <a:lnTo>
                    <a:pt x="599" y="69"/>
                  </a:lnTo>
                  <a:cubicBezTo>
                    <a:pt x="517" y="23"/>
                    <a:pt x="429" y="0"/>
                    <a:pt x="3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9" name="Google Shape;10119;p49"/>
            <p:cNvSpPr/>
            <p:nvPr/>
          </p:nvSpPr>
          <p:spPr>
            <a:xfrm>
              <a:off x="2304325" y="3324300"/>
              <a:ext cx="454050" cy="256850"/>
            </a:xfrm>
            <a:custGeom>
              <a:avLst/>
              <a:gdLst/>
              <a:ahLst/>
              <a:cxnLst/>
              <a:rect l="l" t="t" r="r" b="b"/>
              <a:pathLst>
                <a:path w="18162" h="10274" extrusionOk="0">
                  <a:moveTo>
                    <a:pt x="347" y="0"/>
                  </a:moveTo>
                  <a:cubicBezTo>
                    <a:pt x="231" y="0"/>
                    <a:pt x="130" y="47"/>
                    <a:pt x="82" y="136"/>
                  </a:cubicBezTo>
                  <a:cubicBezTo>
                    <a:pt x="0" y="287"/>
                    <a:pt x="97" y="500"/>
                    <a:pt x="302" y="614"/>
                  </a:cubicBezTo>
                  <a:lnTo>
                    <a:pt x="17557" y="10204"/>
                  </a:lnTo>
                  <a:cubicBezTo>
                    <a:pt x="17640" y="10251"/>
                    <a:pt x="17728" y="10273"/>
                    <a:pt x="17809" y="10273"/>
                  </a:cubicBezTo>
                  <a:cubicBezTo>
                    <a:pt x="17926" y="10273"/>
                    <a:pt x="18028" y="10227"/>
                    <a:pt x="18078" y="10139"/>
                  </a:cubicBezTo>
                  <a:cubicBezTo>
                    <a:pt x="18162" y="9990"/>
                    <a:pt x="18064" y="9777"/>
                    <a:pt x="17861" y="9664"/>
                  </a:cubicBezTo>
                  <a:lnTo>
                    <a:pt x="598" y="69"/>
                  </a:lnTo>
                  <a:cubicBezTo>
                    <a:pt x="516" y="22"/>
                    <a:pt x="428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49"/>
            <p:cNvSpPr/>
            <p:nvPr/>
          </p:nvSpPr>
          <p:spPr>
            <a:xfrm>
              <a:off x="2266050" y="3393150"/>
              <a:ext cx="454050" cy="256825"/>
            </a:xfrm>
            <a:custGeom>
              <a:avLst/>
              <a:gdLst/>
              <a:ahLst/>
              <a:cxnLst/>
              <a:rect l="l" t="t" r="r" b="b"/>
              <a:pathLst>
                <a:path w="18162" h="10273" extrusionOk="0">
                  <a:moveTo>
                    <a:pt x="349" y="0"/>
                  </a:moveTo>
                  <a:cubicBezTo>
                    <a:pt x="232" y="0"/>
                    <a:pt x="130" y="47"/>
                    <a:pt x="82" y="136"/>
                  </a:cubicBezTo>
                  <a:cubicBezTo>
                    <a:pt x="0" y="287"/>
                    <a:pt x="98" y="500"/>
                    <a:pt x="302" y="613"/>
                  </a:cubicBezTo>
                  <a:lnTo>
                    <a:pt x="17557" y="10204"/>
                  </a:lnTo>
                  <a:cubicBezTo>
                    <a:pt x="17641" y="10250"/>
                    <a:pt x="17729" y="10273"/>
                    <a:pt x="17810" y="10273"/>
                  </a:cubicBezTo>
                  <a:cubicBezTo>
                    <a:pt x="17927" y="10273"/>
                    <a:pt x="18029" y="10226"/>
                    <a:pt x="18078" y="10138"/>
                  </a:cubicBezTo>
                  <a:cubicBezTo>
                    <a:pt x="18162" y="9989"/>
                    <a:pt x="18064" y="9776"/>
                    <a:pt x="17862" y="9663"/>
                  </a:cubicBezTo>
                  <a:lnTo>
                    <a:pt x="601" y="68"/>
                  </a:lnTo>
                  <a:cubicBezTo>
                    <a:pt x="517" y="22"/>
                    <a:pt x="430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1" name="Google Shape;10121;p49"/>
            <p:cNvSpPr/>
            <p:nvPr/>
          </p:nvSpPr>
          <p:spPr>
            <a:xfrm>
              <a:off x="2227775" y="3462025"/>
              <a:ext cx="454050" cy="256800"/>
            </a:xfrm>
            <a:custGeom>
              <a:avLst/>
              <a:gdLst/>
              <a:ahLst/>
              <a:cxnLst/>
              <a:rect l="l" t="t" r="r" b="b"/>
              <a:pathLst>
                <a:path w="18162" h="10272" extrusionOk="0">
                  <a:moveTo>
                    <a:pt x="349" y="0"/>
                  </a:moveTo>
                  <a:cubicBezTo>
                    <a:pt x="232" y="0"/>
                    <a:pt x="131" y="47"/>
                    <a:pt x="82" y="136"/>
                  </a:cubicBezTo>
                  <a:cubicBezTo>
                    <a:pt x="0" y="286"/>
                    <a:pt x="100" y="500"/>
                    <a:pt x="303" y="614"/>
                  </a:cubicBezTo>
                  <a:lnTo>
                    <a:pt x="17558" y="10202"/>
                  </a:lnTo>
                  <a:cubicBezTo>
                    <a:pt x="17641" y="10249"/>
                    <a:pt x="17729" y="10271"/>
                    <a:pt x="17810" y="10271"/>
                  </a:cubicBezTo>
                  <a:cubicBezTo>
                    <a:pt x="17927" y="10271"/>
                    <a:pt x="18029" y="10225"/>
                    <a:pt x="18078" y="10137"/>
                  </a:cubicBezTo>
                  <a:cubicBezTo>
                    <a:pt x="18162" y="9988"/>
                    <a:pt x="18066" y="9775"/>
                    <a:pt x="17862" y="9662"/>
                  </a:cubicBezTo>
                  <a:lnTo>
                    <a:pt x="601" y="69"/>
                  </a:lnTo>
                  <a:cubicBezTo>
                    <a:pt x="517" y="23"/>
                    <a:pt x="429" y="0"/>
                    <a:pt x="3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49"/>
            <p:cNvSpPr/>
            <p:nvPr/>
          </p:nvSpPr>
          <p:spPr>
            <a:xfrm>
              <a:off x="1859125" y="2395250"/>
              <a:ext cx="718325" cy="1248050"/>
            </a:xfrm>
            <a:custGeom>
              <a:avLst/>
              <a:gdLst/>
              <a:ahLst/>
              <a:cxnLst/>
              <a:rect l="l" t="t" r="r" b="b"/>
              <a:pathLst>
                <a:path w="28733" h="49922" extrusionOk="0">
                  <a:moveTo>
                    <a:pt x="27015" y="1"/>
                  </a:moveTo>
                  <a:cubicBezTo>
                    <a:pt x="26228" y="1625"/>
                    <a:pt x="1814" y="46076"/>
                    <a:pt x="0" y="49022"/>
                  </a:cubicBezTo>
                  <a:cubicBezTo>
                    <a:pt x="84" y="49070"/>
                    <a:pt x="148" y="49098"/>
                    <a:pt x="1653" y="49921"/>
                  </a:cubicBezTo>
                  <a:cubicBezTo>
                    <a:pt x="7128" y="40746"/>
                    <a:pt x="25037" y="7854"/>
                    <a:pt x="28733" y="1057"/>
                  </a:cubicBezTo>
                  <a:cubicBezTo>
                    <a:pt x="27429" y="309"/>
                    <a:pt x="27480" y="321"/>
                    <a:pt x="27361" y="245"/>
                  </a:cubicBezTo>
                  <a:cubicBezTo>
                    <a:pt x="27246" y="172"/>
                    <a:pt x="27130" y="88"/>
                    <a:pt x="270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49"/>
            <p:cNvSpPr/>
            <p:nvPr/>
          </p:nvSpPr>
          <p:spPr>
            <a:xfrm>
              <a:off x="2546575" y="24833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0"/>
                  </a:moveTo>
                  <a:cubicBezTo>
                    <a:pt x="614" y="0"/>
                    <a:pt x="366" y="153"/>
                    <a:pt x="215" y="423"/>
                  </a:cubicBezTo>
                  <a:cubicBezTo>
                    <a:pt x="0" y="809"/>
                    <a:pt x="50" y="1163"/>
                    <a:pt x="398" y="1356"/>
                  </a:cubicBezTo>
                  <a:cubicBezTo>
                    <a:pt x="514" y="1420"/>
                    <a:pt x="643" y="1453"/>
                    <a:pt x="770" y="1453"/>
                  </a:cubicBezTo>
                  <a:cubicBezTo>
                    <a:pt x="1023" y="1453"/>
                    <a:pt x="1272" y="1325"/>
                    <a:pt x="1414" y="1069"/>
                  </a:cubicBezTo>
                  <a:cubicBezTo>
                    <a:pt x="1629" y="684"/>
                    <a:pt x="1537" y="278"/>
                    <a:pt x="1191" y="85"/>
                  </a:cubicBezTo>
                  <a:cubicBezTo>
                    <a:pt x="1087" y="28"/>
                    <a:pt x="978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49"/>
            <p:cNvSpPr/>
            <p:nvPr/>
          </p:nvSpPr>
          <p:spPr>
            <a:xfrm>
              <a:off x="2442975" y="24397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2" y="1"/>
                  </a:moveTo>
                  <a:cubicBezTo>
                    <a:pt x="700" y="1"/>
                    <a:pt x="563" y="21"/>
                    <a:pt x="393" y="90"/>
                  </a:cubicBezTo>
                  <a:cubicBezTo>
                    <a:pt x="313" y="125"/>
                    <a:pt x="220" y="193"/>
                    <a:pt x="144" y="287"/>
                  </a:cubicBezTo>
                  <a:cubicBezTo>
                    <a:pt x="71" y="384"/>
                    <a:pt x="23" y="509"/>
                    <a:pt x="17" y="615"/>
                  </a:cubicBezTo>
                  <a:cubicBezTo>
                    <a:pt x="1" y="829"/>
                    <a:pt x="65" y="966"/>
                    <a:pt x="118" y="1082"/>
                  </a:cubicBezTo>
                  <a:cubicBezTo>
                    <a:pt x="234" y="1306"/>
                    <a:pt x="371" y="1448"/>
                    <a:pt x="510" y="1587"/>
                  </a:cubicBezTo>
                  <a:cubicBezTo>
                    <a:pt x="790" y="1853"/>
                    <a:pt x="1090" y="2056"/>
                    <a:pt x="1397" y="2239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2" y="2250"/>
                    <a:pt x="1662" y="2137"/>
                    <a:pt x="1756" y="1968"/>
                  </a:cubicBezTo>
                  <a:cubicBezTo>
                    <a:pt x="1866" y="1768"/>
                    <a:pt x="1894" y="1569"/>
                    <a:pt x="1816" y="1525"/>
                  </a:cubicBezTo>
                  <a:cubicBezTo>
                    <a:pt x="1548" y="1366"/>
                    <a:pt x="1289" y="1187"/>
                    <a:pt x="1084" y="990"/>
                  </a:cubicBezTo>
                  <a:cubicBezTo>
                    <a:pt x="1035" y="943"/>
                    <a:pt x="985" y="891"/>
                    <a:pt x="945" y="841"/>
                  </a:cubicBezTo>
                  <a:lnTo>
                    <a:pt x="945" y="841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30" y="867"/>
                    <a:pt x="1273" y="907"/>
                    <a:pt x="1415" y="957"/>
                  </a:cubicBezTo>
                  <a:cubicBezTo>
                    <a:pt x="1705" y="1064"/>
                    <a:pt x="2013" y="1195"/>
                    <a:pt x="2307" y="1326"/>
                  </a:cubicBezTo>
                  <a:cubicBezTo>
                    <a:pt x="3490" y="1877"/>
                    <a:pt x="3757" y="2086"/>
                    <a:pt x="4828" y="2843"/>
                  </a:cubicBezTo>
                  <a:cubicBezTo>
                    <a:pt x="4841" y="2853"/>
                    <a:pt x="4858" y="2857"/>
                    <a:pt x="4876" y="2857"/>
                  </a:cubicBezTo>
                  <a:cubicBezTo>
                    <a:pt x="4962" y="2857"/>
                    <a:pt x="5095" y="2759"/>
                    <a:pt x="5210" y="2609"/>
                  </a:cubicBezTo>
                  <a:cubicBezTo>
                    <a:pt x="5347" y="2426"/>
                    <a:pt x="5391" y="2229"/>
                    <a:pt x="5311" y="2171"/>
                  </a:cubicBezTo>
                  <a:cubicBezTo>
                    <a:pt x="4196" y="1382"/>
                    <a:pt x="3904" y="1159"/>
                    <a:pt x="2653" y="577"/>
                  </a:cubicBezTo>
                  <a:cubicBezTo>
                    <a:pt x="2337" y="434"/>
                    <a:pt x="2029" y="300"/>
                    <a:pt x="1689" y="175"/>
                  </a:cubicBezTo>
                  <a:cubicBezTo>
                    <a:pt x="1514" y="116"/>
                    <a:pt x="1333" y="62"/>
                    <a:pt x="1132" y="30"/>
                  </a:cubicBezTo>
                  <a:cubicBezTo>
                    <a:pt x="1034" y="19"/>
                    <a:pt x="935" y="1"/>
                    <a:pt x="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5" name="Google Shape;10125;p49"/>
            <p:cNvSpPr/>
            <p:nvPr/>
          </p:nvSpPr>
          <p:spPr>
            <a:xfrm>
              <a:off x="2443425" y="2450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0" y="1"/>
                  </a:moveTo>
                  <a:cubicBezTo>
                    <a:pt x="412" y="1"/>
                    <a:pt x="160" y="108"/>
                    <a:pt x="1" y="258"/>
                  </a:cubicBezTo>
                  <a:cubicBezTo>
                    <a:pt x="5" y="427"/>
                    <a:pt x="55" y="546"/>
                    <a:pt x="100" y="644"/>
                  </a:cubicBezTo>
                  <a:cubicBezTo>
                    <a:pt x="216" y="868"/>
                    <a:pt x="353" y="1010"/>
                    <a:pt x="492" y="1149"/>
                  </a:cubicBezTo>
                  <a:cubicBezTo>
                    <a:pt x="772" y="1417"/>
                    <a:pt x="1072" y="1618"/>
                    <a:pt x="1379" y="1801"/>
                  </a:cubicBezTo>
                  <a:cubicBezTo>
                    <a:pt x="1392" y="1809"/>
                    <a:pt x="1407" y="1812"/>
                    <a:pt x="1423" y="1812"/>
                  </a:cubicBezTo>
                  <a:cubicBezTo>
                    <a:pt x="1482" y="1812"/>
                    <a:pt x="1559" y="1763"/>
                    <a:pt x="1629" y="1682"/>
                  </a:cubicBezTo>
                  <a:cubicBezTo>
                    <a:pt x="452" y="827"/>
                    <a:pt x="542" y="680"/>
                    <a:pt x="548" y="528"/>
                  </a:cubicBezTo>
                  <a:cubicBezTo>
                    <a:pt x="553" y="421"/>
                    <a:pt x="747" y="404"/>
                    <a:pt x="874" y="404"/>
                  </a:cubicBezTo>
                  <a:cubicBezTo>
                    <a:pt x="895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1" y="409"/>
                  </a:cubicBezTo>
                  <a:cubicBezTo>
                    <a:pt x="1112" y="429"/>
                    <a:pt x="1255" y="471"/>
                    <a:pt x="1397" y="521"/>
                  </a:cubicBezTo>
                  <a:cubicBezTo>
                    <a:pt x="1687" y="626"/>
                    <a:pt x="1995" y="757"/>
                    <a:pt x="2289" y="890"/>
                  </a:cubicBezTo>
                  <a:cubicBezTo>
                    <a:pt x="3472" y="1441"/>
                    <a:pt x="3739" y="1648"/>
                    <a:pt x="4810" y="2405"/>
                  </a:cubicBezTo>
                  <a:cubicBezTo>
                    <a:pt x="4823" y="2415"/>
                    <a:pt x="4840" y="2419"/>
                    <a:pt x="4858" y="2419"/>
                  </a:cubicBezTo>
                  <a:cubicBezTo>
                    <a:pt x="4920" y="2419"/>
                    <a:pt x="5006" y="2369"/>
                    <a:pt x="5090" y="2286"/>
                  </a:cubicBezTo>
                  <a:lnTo>
                    <a:pt x="5092" y="2286"/>
                  </a:lnTo>
                  <a:cubicBezTo>
                    <a:pt x="3474" y="938"/>
                    <a:pt x="2385" y="403"/>
                    <a:pt x="1426" y="111"/>
                  </a:cubicBezTo>
                  <a:cubicBezTo>
                    <a:pt x="1175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6" name="Google Shape;10126;p49"/>
            <p:cNvSpPr/>
            <p:nvPr/>
          </p:nvSpPr>
          <p:spPr>
            <a:xfrm>
              <a:off x="2498900" y="257395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1"/>
                  </a:moveTo>
                  <a:cubicBezTo>
                    <a:pt x="615" y="1"/>
                    <a:pt x="366" y="153"/>
                    <a:pt x="215" y="424"/>
                  </a:cubicBezTo>
                  <a:cubicBezTo>
                    <a:pt x="1" y="807"/>
                    <a:pt x="50" y="1163"/>
                    <a:pt x="398" y="1356"/>
                  </a:cubicBezTo>
                  <a:cubicBezTo>
                    <a:pt x="515" y="1421"/>
                    <a:pt x="643" y="1453"/>
                    <a:pt x="770" y="1453"/>
                  </a:cubicBezTo>
                  <a:cubicBezTo>
                    <a:pt x="1024" y="1453"/>
                    <a:pt x="1273" y="1325"/>
                    <a:pt x="1414" y="1070"/>
                  </a:cubicBezTo>
                  <a:cubicBezTo>
                    <a:pt x="1629" y="684"/>
                    <a:pt x="1539" y="279"/>
                    <a:pt x="1191" y="86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49"/>
            <p:cNvSpPr/>
            <p:nvPr/>
          </p:nvSpPr>
          <p:spPr>
            <a:xfrm>
              <a:off x="2395325" y="2530425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3" y="0"/>
                  </a:moveTo>
                  <a:cubicBezTo>
                    <a:pt x="702" y="0"/>
                    <a:pt x="564" y="20"/>
                    <a:pt x="392" y="89"/>
                  </a:cubicBezTo>
                  <a:cubicBezTo>
                    <a:pt x="312" y="125"/>
                    <a:pt x="217" y="192"/>
                    <a:pt x="143" y="286"/>
                  </a:cubicBezTo>
                  <a:cubicBezTo>
                    <a:pt x="70" y="383"/>
                    <a:pt x="22" y="509"/>
                    <a:pt x="16" y="612"/>
                  </a:cubicBezTo>
                  <a:cubicBezTo>
                    <a:pt x="0" y="829"/>
                    <a:pt x="64" y="966"/>
                    <a:pt x="118" y="1079"/>
                  </a:cubicBezTo>
                  <a:cubicBezTo>
                    <a:pt x="233" y="1306"/>
                    <a:pt x="370" y="1447"/>
                    <a:pt x="509" y="1584"/>
                  </a:cubicBezTo>
                  <a:cubicBezTo>
                    <a:pt x="790" y="1853"/>
                    <a:pt x="1090" y="2055"/>
                    <a:pt x="1396" y="2238"/>
                  </a:cubicBezTo>
                  <a:cubicBezTo>
                    <a:pt x="1409" y="2246"/>
                    <a:pt x="1424" y="2249"/>
                    <a:pt x="1440" y="2249"/>
                  </a:cubicBezTo>
                  <a:cubicBezTo>
                    <a:pt x="1531" y="2249"/>
                    <a:pt x="1661" y="2136"/>
                    <a:pt x="1756" y="1966"/>
                  </a:cubicBezTo>
                  <a:cubicBezTo>
                    <a:pt x="1865" y="1767"/>
                    <a:pt x="1893" y="1568"/>
                    <a:pt x="1816" y="1524"/>
                  </a:cubicBezTo>
                  <a:cubicBezTo>
                    <a:pt x="1547" y="1365"/>
                    <a:pt x="1289" y="1187"/>
                    <a:pt x="1084" y="990"/>
                  </a:cubicBezTo>
                  <a:cubicBezTo>
                    <a:pt x="1034" y="942"/>
                    <a:pt x="984" y="888"/>
                    <a:pt x="945" y="839"/>
                  </a:cubicBezTo>
                  <a:lnTo>
                    <a:pt x="945" y="839"/>
                  </a:lnTo>
                  <a:cubicBezTo>
                    <a:pt x="963" y="843"/>
                    <a:pt x="979" y="841"/>
                    <a:pt x="998" y="845"/>
                  </a:cubicBezTo>
                  <a:cubicBezTo>
                    <a:pt x="1130" y="866"/>
                    <a:pt x="1273" y="906"/>
                    <a:pt x="1414" y="956"/>
                  </a:cubicBezTo>
                  <a:cubicBezTo>
                    <a:pt x="1704" y="1061"/>
                    <a:pt x="2012" y="1192"/>
                    <a:pt x="2307" y="1326"/>
                  </a:cubicBezTo>
                  <a:cubicBezTo>
                    <a:pt x="3490" y="1876"/>
                    <a:pt x="3756" y="2083"/>
                    <a:pt x="4828" y="2843"/>
                  </a:cubicBezTo>
                  <a:cubicBezTo>
                    <a:pt x="4841" y="2852"/>
                    <a:pt x="4857" y="2857"/>
                    <a:pt x="4875" y="2857"/>
                  </a:cubicBezTo>
                  <a:cubicBezTo>
                    <a:pt x="4961" y="2857"/>
                    <a:pt x="5095" y="2759"/>
                    <a:pt x="5209" y="2608"/>
                  </a:cubicBezTo>
                  <a:cubicBezTo>
                    <a:pt x="5346" y="2425"/>
                    <a:pt x="5390" y="2226"/>
                    <a:pt x="5311" y="2171"/>
                  </a:cubicBezTo>
                  <a:cubicBezTo>
                    <a:pt x="4193" y="1381"/>
                    <a:pt x="3903" y="1157"/>
                    <a:pt x="2653" y="574"/>
                  </a:cubicBezTo>
                  <a:cubicBezTo>
                    <a:pt x="2336" y="431"/>
                    <a:pt x="2026" y="300"/>
                    <a:pt x="1686" y="175"/>
                  </a:cubicBezTo>
                  <a:cubicBezTo>
                    <a:pt x="1513" y="115"/>
                    <a:pt x="1332" y="61"/>
                    <a:pt x="1132" y="27"/>
                  </a:cubicBezTo>
                  <a:cubicBezTo>
                    <a:pt x="1034" y="17"/>
                    <a:pt x="936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49"/>
            <p:cNvSpPr/>
            <p:nvPr/>
          </p:nvSpPr>
          <p:spPr>
            <a:xfrm>
              <a:off x="2395775" y="2541375"/>
              <a:ext cx="127250" cy="60475"/>
            </a:xfrm>
            <a:custGeom>
              <a:avLst/>
              <a:gdLst/>
              <a:ahLst/>
              <a:cxnLst/>
              <a:rect l="l" t="t" r="r" b="b"/>
              <a:pathLst>
                <a:path w="5090" h="2419" extrusionOk="0">
                  <a:moveTo>
                    <a:pt x="759" y="0"/>
                  </a:moveTo>
                  <a:cubicBezTo>
                    <a:pt x="411" y="0"/>
                    <a:pt x="159" y="108"/>
                    <a:pt x="0" y="257"/>
                  </a:cubicBezTo>
                  <a:cubicBezTo>
                    <a:pt x="2" y="426"/>
                    <a:pt x="54" y="544"/>
                    <a:pt x="100" y="643"/>
                  </a:cubicBezTo>
                  <a:cubicBezTo>
                    <a:pt x="215" y="868"/>
                    <a:pt x="352" y="1009"/>
                    <a:pt x="491" y="1148"/>
                  </a:cubicBezTo>
                  <a:cubicBezTo>
                    <a:pt x="772" y="1415"/>
                    <a:pt x="1072" y="1617"/>
                    <a:pt x="1378" y="1800"/>
                  </a:cubicBezTo>
                  <a:cubicBezTo>
                    <a:pt x="1391" y="1808"/>
                    <a:pt x="1406" y="1811"/>
                    <a:pt x="1421" y="1811"/>
                  </a:cubicBezTo>
                  <a:cubicBezTo>
                    <a:pt x="1481" y="1811"/>
                    <a:pt x="1558" y="1761"/>
                    <a:pt x="1629" y="1681"/>
                  </a:cubicBezTo>
                  <a:cubicBezTo>
                    <a:pt x="450" y="826"/>
                    <a:pt x="539" y="677"/>
                    <a:pt x="547" y="528"/>
                  </a:cubicBezTo>
                  <a:cubicBezTo>
                    <a:pt x="550" y="420"/>
                    <a:pt x="746" y="404"/>
                    <a:pt x="873" y="404"/>
                  </a:cubicBezTo>
                  <a:cubicBezTo>
                    <a:pt x="894" y="404"/>
                    <a:pt x="913" y="404"/>
                    <a:pt x="929" y="405"/>
                  </a:cubicBezTo>
                  <a:cubicBezTo>
                    <a:pt x="929" y="403"/>
                    <a:pt x="928" y="403"/>
                    <a:pt x="927" y="403"/>
                  </a:cubicBezTo>
                  <a:lnTo>
                    <a:pt x="927" y="403"/>
                  </a:lnTo>
                  <a:cubicBezTo>
                    <a:pt x="945" y="405"/>
                    <a:pt x="961" y="403"/>
                    <a:pt x="980" y="407"/>
                  </a:cubicBezTo>
                  <a:cubicBezTo>
                    <a:pt x="1112" y="428"/>
                    <a:pt x="1255" y="468"/>
                    <a:pt x="1396" y="518"/>
                  </a:cubicBezTo>
                  <a:cubicBezTo>
                    <a:pt x="1686" y="625"/>
                    <a:pt x="1994" y="756"/>
                    <a:pt x="2289" y="888"/>
                  </a:cubicBezTo>
                  <a:cubicBezTo>
                    <a:pt x="3472" y="1438"/>
                    <a:pt x="3738" y="1645"/>
                    <a:pt x="4810" y="2405"/>
                  </a:cubicBezTo>
                  <a:cubicBezTo>
                    <a:pt x="4823" y="2414"/>
                    <a:pt x="4839" y="2419"/>
                    <a:pt x="4857" y="2419"/>
                  </a:cubicBezTo>
                  <a:cubicBezTo>
                    <a:pt x="4919" y="2419"/>
                    <a:pt x="5006" y="2368"/>
                    <a:pt x="5090" y="2283"/>
                  </a:cubicBezTo>
                  <a:cubicBezTo>
                    <a:pt x="3472" y="935"/>
                    <a:pt x="2384" y="403"/>
                    <a:pt x="1426" y="110"/>
                  </a:cubicBezTo>
                  <a:cubicBezTo>
                    <a:pt x="1174" y="33"/>
                    <a:pt x="952" y="0"/>
                    <a:pt x="7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9" name="Google Shape;10129;p49"/>
            <p:cNvSpPr/>
            <p:nvPr/>
          </p:nvSpPr>
          <p:spPr>
            <a:xfrm>
              <a:off x="2449150" y="2663475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0"/>
                  </a:moveTo>
                  <a:cubicBezTo>
                    <a:pt x="615" y="0"/>
                    <a:pt x="366" y="152"/>
                    <a:pt x="215" y="421"/>
                  </a:cubicBezTo>
                  <a:cubicBezTo>
                    <a:pt x="0" y="807"/>
                    <a:pt x="50" y="1163"/>
                    <a:pt x="398" y="1356"/>
                  </a:cubicBezTo>
                  <a:cubicBezTo>
                    <a:pt x="514" y="1420"/>
                    <a:pt x="643" y="1452"/>
                    <a:pt x="770" y="1452"/>
                  </a:cubicBezTo>
                  <a:cubicBezTo>
                    <a:pt x="1023" y="1452"/>
                    <a:pt x="1272" y="1324"/>
                    <a:pt x="1414" y="1067"/>
                  </a:cubicBezTo>
                  <a:cubicBezTo>
                    <a:pt x="1629" y="684"/>
                    <a:pt x="1539" y="278"/>
                    <a:pt x="1191" y="85"/>
                  </a:cubicBezTo>
                  <a:cubicBezTo>
                    <a:pt x="1088" y="28"/>
                    <a:pt x="979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0" name="Google Shape;10130;p49"/>
            <p:cNvSpPr/>
            <p:nvPr/>
          </p:nvSpPr>
          <p:spPr>
            <a:xfrm>
              <a:off x="2345575" y="2619900"/>
              <a:ext cx="134775" cy="71475"/>
            </a:xfrm>
            <a:custGeom>
              <a:avLst/>
              <a:gdLst/>
              <a:ahLst/>
              <a:cxnLst/>
              <a:rect l="l" t="t" r="r" b="b"/>
              <a:pathLst>
                <a:path w="5391" h="2859" extrusionOk="0">
                  <a:moveTo>
                    <a:pt x="823" y="0"/>
                  </a:moveTo>
                  <a:cubicBezTo>
                    <a:pt x="701" y="0"/>
                    <a:pt x="563" y="21"/>
                    <a:pt x="392" y="91"/>
                  </a:cubicBezTo>
                  <a:cubicBezTo>
                    <a:pt x="312" y="126"/>
                    <a:pt x="219" y="192"/>
                    <a:pt x="143" y="286"/>
                  </a:cubicBezTo>
                  <a:cubicBezTo>
                    <a:pt x="70" y="385"/>
                    <a:pt x="22" y="510"/>
                    <a:pt x="16" y="614"/>
                  </a:cubicBezTo>
                  <a:cubicBezTo>
                    <a:pt x="0" y="830"/>
                    <a:pt x="64" y="967"/>
                    <a:pt x="118" y="1081"/>
                  </a:cubicBezTo>
                  <a:cubicBezTo>
                    <a:pt x="233" y="1305"/>
                    <a:pt x="370" y="1447"/>
                    <a:pt x="509" y="1586"/>
                  </a:cubicBezTo>
                  <a:cubicBezTo>
                    <a:pt x="790" y="1854"/>
                    <a:pt x="1090" y="2055"/>
                    <a:pt x="1396" y="2238"/>
                  </a:cubicBezTo>
                  <a:cubicBezTo>
                    <a:pt x="1410" y="2246"/>
                    <a:pt x="1426" y="2250"/>
                    <a:pt x="1443" y="2250"/>
                  </a:cubicBezTo>
                  <a:cubicBezTo>
                    <a:pt x="1534" y="2250"/>
                    <a:pt x="1663" y="2137"/>
                    <a:pt x="1756" y="1968"/>
                  </a:cubicBezTo>
                  <a:cubicBezTo>
                    <a:pt x="1865" y="1767"/>
                    <a:pt x="1893" y="1570"/>
                    <a:pt x="1817" y="1526"/>
                  </a:cubicBezTo>
                  <a:cubicBezTo>
                    <a:pt x="1547" y="1367"/>
                    <a:pt x="1289" y="1188"/>
                    <a:pt x="1084" y="991"/>
                  </a:cubicBezTo>
                  <a:cubicBezTo>
                    <a:pt x="1034" y="944"/>
                    <a:pt x="984" y="890"/>
                    <a:pt x="945" y="840"/>
                  </a:cubicBezTo>
                  <a:lnTo>
                    <a:pt x="945" y="840"/>
                  </a:lnTo>
                  <a:cubicBezTo>
                    <a:pt x="964" y="842"/>
                    <a:pt x="978" y="842"/>
                    <a:pt x="998" y="846"/>
                  </a:cubicBezTo>
                  <a:cubicBezTo>
                    <a:pt x="1129" y="868"/>
                    <a:pt x="1273" y="908"/>
                    <a:pt x="1414" y="958"/>
                  </a:cubicBezTo>
                  <a:cubicBezTo>
                    <a:pt x="1704" y="1063"/>
                    <a:pt x="2012" y="1194"/>
                    <a:pt x="2306" y="1327"/>
                  </a:cubicBezTo>
                  <a:cubicBezTo>
                    <a:pt x="3489" y="1878"/>
                    <a:pt x="3756" y="2085"/>
                    <a:pt x="4827" y="2844"/>
                  </a:cubicBezTo>
                  <a:cubicBezTo>
                    <a:pt x="4841" y="2854"/>
                    <a:pt x="4857" y="2858"/>
                    <a:pt x="4875" y="2858"/>
                  </a:cubicBezTo>
                  <a:cubicBezTo>
                    <a:pt x="4961" y="2858"/>
                    <a:pt x="5094" y="2759"/>
                    <a:pt x="5209" y="2610"/>
                  </a:cubicBezTo>
                  <a:cubicBezTo>
                    <a:pt x="5346" y="2427"/>
                    <a:pt x="5390" y="2228"/>
                    <a:pt x="5311" y="2172"/>
                  </a:cubicBezTo>
                  <a:cubicBezTo>
                    <a:pt x="4195" y="1381"/>
                    <a:pt x="3903" y="1158"/>
                    <a:pt x="2652" y="576"/>
                  </a:cubicBezTo>
                  <a:cubicBezTo>
                    <a:pt x="2336" y="433"/>
                    <a:pt x="2028" y="299"/>
                    <a:pt x="1688" y="176"/>
                  </a:cubicBezTo>
                  <a:cubicBezTo>
                    <a:pt x="1513" y="117"/>
                    <a:pt x="1332" y="63"/>
                    <a:pt x="1133" y="29"/>
                  </a:cubicBezTo>
                  <a:cubicBezTo>
                    <a:pt x="1035" y="18"/>
                    <a:pt x="936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49"/>
            <p:cNvSpPr/>
            <p:nvPr/>
          </p:nvSpPr>
          <p:spPr>
            <a:xfrm>
              <a:off x="2346025" y="263087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762" y="0"/>
                  </a:moveTo>
                  <a:cubicBezTo>
                    <a:pt x="413" y="0"/>
                    <a:pt x="160" y="108"/>
                    <a:pt x="0" y="258"/>
                  </a:cubicBezTo>
                  <a:cubicBezTo>
                    <a:pt x="4" y="425"/>
                    <a:pt x="54" y="544"/>
                    <a:pt x="100" y="642"/>
                  </a:cubicBezTo>
                  <a:cubicBezTo>
                    <a:pt x="215" y="866"/>
                    <a:pt x="354" y="1008"/>
                    <a:pt x="491" y="1147"/>
                  </a:cubicBezTo>
                  <a:cubicBezTo>
                    <a:pt x="772" y="1415"/>
                    <a:pt x="1072" y="1616"/>
                    <a:pt x="1378" y="1799"/>
                  </a:cubicBezTo>
                  <a:cubicBezTo>
                    <a:pt x="1391" y="1807"/>
                    <a:pt x="1407" y="1810"/>
                    <a:pt x="1423" y="1810"/>
                  </a:cubicBezTo>
                  <a:cubicBezTo>
                    <a:pt x="1483" y="1810"/>
                    <a:pt x="1558" y="1761"/>
                    <a:pt x="1630" y="1680"/>
                  </a:cubicBezTo>
                  <a:cubicBezTo>
                    <a:pt x="451" y="825"/>
                    <a:pt x="541" y="678"/>
                    <a:pt x="547" y="526"/>
                  </a:cubicBezTo>
                  <a:cubicBezTo>
                    <a:pt x="552" y="423"/>
                    <a:pt x="739" y="404"/>
                    <a:pt x="865" y="404"/>
                  </a:cubicBezTo>
                  <a:cubicBezTo>
                    <a:pt x="889" y="404"/>
                    <a:pt x="911" y="404"/>
                    <a:pt x="929" y="405"/>
                  </a:cubicBezTo>
                  <a:cubicBezTo>
                    <a:pt x="929" y="403"/>
                    <a:pt x="927" y="403"/>
                    <a:pt x="927" y="401"/>
                  </a:cubicBezTo>
                  <a:lnTo>
                    <a:pt x="927" y="401"/>
                  </a:lnTo>
                  <a:cubicBezTo>
                    <a:pt x="946" y="405"/>
                    <a:pt x="960" y="403"/>
                    <a:pt x="980" y="407"/>
                  </a:cubicBezTo>
                  <a:cubicBezTo>
                    <a:pt x="1111" y="429"/>
                    <a:pt x="1255" y="469"/>
                    <a:pt x="1398" y="519"/>
                  </a:cubicBezTo>
                  <a:cubicBezTo>
                    <a:pt x="1686" y="624"/>
                    <a:pt x="1994" y="755"/>
                    <a:pt x="2288" y="888"/>
                  </a:cubicBezTo>
                  <a:cubicBezTo>
                    <a:pt x="3471" y="1439"/>
                    <a:pt x="3738" y="1646"/>
                    <a:pt x="4809" y="2405"/>
                  </a:cubicBezTo>
                  <a:cubicBezTo>
                    <a:pt x="4823" y="2415"/>
                    <a:pt x="4839" y="2419"/>
                    <a:pt x="4857" y="2419"/>
                  </a:cubicBezTo>
                  <a:cubicBezTo>
                    <a:pt x="4919" y="2419"/>
                    <a:pt x="5006" y="2368"/>
                    <a:pt x="5090" y="2284"/>
                  </a:cubicBezTo>
                  <a:lnTo>
                    <a:pt x="5092" y="2284"/>
                  </a:lnTo>
                  <a:cubicBezTo>
                    <a:pt x="3473" y="936"/>
                    <a:pt x="2384" y="403"/>
                    <a:pt x="1426" y="109"/>
                  </a:cubicBezTo>
                  <a:cubicBezTo>
                    <a:pt x="1175" y="33"/>
                    <a:pt x="954" y="0"/>
                    <a:pt x="7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2" name="Google Shape;10132;p49"/>
            <p:cNvSpPr/>
            <p:nvPr/>
          </p:nvSpPr>
          <p:spPr>
            <a:xfrm>
              <a:off x="2401875" y="2754325"/>
              <a:ext cx="40750" cy="36325"/>
            </a:xfrm>
            <a:custGeom>
              <a:avLst/>
              <a:gdLst/>
              <a:ahLst/>
              <a:cxnLst/>
              <a:rect l="l" t="t" r="r" b="b"/>
              <a:pathLst>
                <a:path w="1630" h="1453" extrusionOk="0">
                  <a:moveTo>
                    <a:pt x="870" y="1"/>
                  </a:moveTo>
                  <a:cubicBezTo>
                    <a:pt x="614" y="1"/>
                    <a:pt x="365" y="153"/>
                    <a:pt x="215" y="424"/>
                  </a:cubicBezTo>
                  <a:cubicBezTo>
                    <a:pt x="1" y="807"/>
                    <a:pt x="50" y="1163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3" y="1453"/>
                    <a:pt x="1273" y="1325"/>
                    <a:pt x="1414" y="1068"/>
                  </a:cubicBezTo>
                  <a:cubicBezTo>
                    <a:pt x="1629" y="684"/>
                    <a:pt x="1538" y="279"/>
                    <a:pt x="1192" y="86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3" name="Google Shape;10133;p49"/>
            <p:cNvSpPr/>
            <p:nvPr/>
          </p:nvSpPr>
          <p:spPr>
            <a:xfrm>
              <a:off x="2298300" y="2710775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0"/>
                  </a:moveTo>
                  <a:cubicBezTo>
                    <a:pt x="700" y="0"/>
                    <a:pt x="563" y="20"/>
                    <a:pt x="392" y="90"/>
                  </a:cubicBezTo>
                  <a:cubicBezTo>
                    <a:pt x="313" y="124"/>
                    <a:pt x="217" y="191"/>
                    <a:pt x="144" y="285"/>
                  </a:cubicBezTo>
                  <a:cubicBezTo>
                    <a:pt x="70" y="384"/>
                    <a:pt x="22" y="510"/>
                    <a:pt x="16" y="613"/>
                  </a:cubicBezTo>
                  <a:cubicBezTo>
                    <a:pt x="1" y="830"/>
                    <a:pt x="64" y="967"/>
                    <a:pt x="118" y="1080"/>
                  </a:cubicBezTo>
                  <a:cubicBezTo>
                    <a:pt x="233" y="1305"/>
                    <a:pt x="370" y="1446"/>
                    <a:pt x="509" y="1585"/>
                  </a:cubicBezTo>
                  <a:cubicBezTo>
                    <a:pt x="790" y="1854"/>
                    <a:pt x="1090" y="2054"/>
                    <a:pt x="1396" y="2237"/>
                  </a:cubicBezTo>
                  <a:cubicBezTo>
                    <a:pt x="1410" y="2245"/>
                    <a:pt x="1425" y="2249"/>
                    <a:pt x="1442" y="2249"/>
                  </a:cubicBezTo>
                  <a:cubicBezTo>
                    <a:pt x="1533" y="2249"/>
                    <a:pt x="1662" y="2136"/>
                    <a:pt x="1756" y="1967"/>
                  </a:cubicBezTo>
                  <a:cubicBezTo>
                    <a:pt x="1865" y="1766"/>
                    <a:pt x="1893" y="1569"/>
                    <a:pt x="1816" y="1525"/>
                  </a:cubicBezTo>
                  <a:cubicBezTo>
                    <a:pt x="1547" y="1366"/>
                    <a:pt x="1289" y="1187"/>
                    <a:pt x="1084" y="991"/>
                  </a:cubicBezTo>
                  <a:cubicBezTo>
                    <a:pt x="1034" y="941"/>
                    <a:pt x="985" y="889"/>
                    <a:pt x="945" y="840"/>
                  </a:cubicBezTo>
                  <a:lnTo>
                    <a:pt x="945" y="840"/>
                  </a:lnTo>
                  <a:cubicBezTo>
                    <a:pt x="963" y="842"/>
                    <a:pt x="979" y="842"/>
                    <a:pt x="999" y="846"/>
                  </a:cubicBezTo>
                  <a:cubicBezTo>
                    <a:pt x="1130" y="867"/>
                    <a:pt x="1273" y="907"/>
                    <a:pt x="1414" y="957"/>
                  </a:cubicBezTo>
                  <a:cubicBezTo>
                    <a:pt x="1704" y="1062"/>
                    <a:pt x="2012" y="1193"/>
                    <a:pt x="2307" y="1327"/>
                  </a:cubicBezTo>
                  <a:cubicBezTo>
                    <a:pt x="3490" y="1877"/>
                    <a:pt x="3756" y="2084"/>
                    <a:pt x="4828" y="2844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1" y="2857"/>
                    <a:pt x="5095" y="2758"/>
                    <a:pt x="5209" y="2609"/>
                  </a:cubicBezTo>
                  <a:cubicBezTo>
                    <a:pt x="5347" y="2426"/>
                    <a:pt x="5390" y="2227"/>
                    <a:pt x="5311" y="2172"/>
                  </a:cubicBezTo>
                  <a:cubicBezTo>
                    <a:pt x="4195" y="1380"/>
                    <a:pt x="3903" y="1158"/>
                    <a:pt x="2653" y="575"/>
                  </a:cubicBezTo>
                  <a:cubicBezTo>
                    <a:pt x="2337" y="432"/>
                    <a:pt x="2026" y="299"/>
                    <a:pt x="1686" y="176"/>
                  </a:cubicBezTo>
                  <a:cubicBezTo>
                    <a:pt x="1513" y="116"/>
                    <a:pt x="1333" y="62"/>
                    <a:pt x="1132" y="28"/>
                  </a:cubicBezTo>
                  <a:cubicBezTo>
                    <a:pt x="1034" y="18"/>
                    <a:pt x="935" y="0"/>
                    <a:pt x="8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4" name="Google Shape;10134;p49"/>
            <p:cNvSpPr/>
            <p:nvPr/>
          </p:nvSpPr>
          <p:spPr>
            <a:xfrm>
              <a:off x="2298700" y="2721725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930" y="403"/>
                  </a:moveTo>
                  <a:cubicBezTo>
                    <a:pt x="930" y="404"/>
                    <a:pt x="930" y="404"/>
                    <a:pt x="931" y="404"/>
                  </a:cubicBezTo>
                  <a:cubicBezTo>
                    <a:pt x="930" y="404"/>
                    <a:pt x="930" y="404"/>
                    <a:pt x="930" y="403"/>
                  </a:cubicBezTo>
                  <a:close/>
                  <a:moveTo>
                    <a:pt x="764" y="0"/>
                  </a:moveTo>
                  <a:cubicBezTo>
                    <a:pt x="415" y="0"/>
                    <a:pt x="161" y="108"/>
                    <a:pt x="0" y="258"/>
                  </a:cubicBezTo>
                  <a:cubicBezTo>
                    <a:pt x="4" y="425"/>
                    <a:pt x="54" y="545"/>
                    <a:pt x="102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4" y="1416"/>
                    <a:pt x="1074" y="1616"/>
                    <a:pt x="1380" y="1799"/>
                  </a:cubicBezTo>
                  <a:cubicBezTo>
                    <a:pt x="1393" y="1807"/>
                    <a:pt x="1408" y="1811"/>
                    <a:pt x="1424" y="1811"/>
                  </a:cubicBezTo>
                  <a:cubicBezTo>
                    <a:pt x="1483" y="1811"/>
                    <a:pt x="1559" y="1761"/>
                    <a:pt x="1631" y="1680"/>
                  </a:cubicBezTo>
                  <a:cubicBezTo>
                    <a:pt x="452" y="825"/>
                    <a:pt x="541" y="678"/>
                    <a:pt x="549" y="527"/>
                  </a:cubicBezTo>
                  <a:cubicBezTo>
                    <a:pt x="553" y="420"/>
                    <a:pt x="753" y="403"/>
                    <a:pt x="880" y="403"/>
                  </a:cubicBezTo>
                  <a:cubicBezTo>
                    <a:pt x="898" y="403"/>
                    <a:pt x="915" y="403"/>
                    <a:pt x="930" y="403"/>
                  </a:cubicBezTo>
                  <a:lnTo>
                    <a:pt x="930" y="403"/>
                  </a:lnTo>
                  <a:cubicBezTo>
                    <a:pt x="929" y="403"/>
                    <a:pt x="929" y="403"/>
                    <a:pt x="929" y="402"/>
                  </a:cubicBezTo>
                  <a:lnTo>
                    <a:pt x="929" y="402"/>
                  </a:lnTo>
                  <a:cubicBezTo>
                    <a:pt x="947" y="404"/>
                    <a:pt x="963" y="404"/>
                    <a:pt x="983" y="408"/>
                  </a:cubicBezTo>
                  <a:cubicBezTo>
                    <a:pt x="1114" y="429"/>
                    <a:pt x="1257" y="469"/>
                    <a:pt x="1398" y="519"/>
                  </a:cubicBezTo>
                  <a:cubicBezTo>
                    <a:pt x="1688" y="624"/>
                    <a:pt x="1996" y="755"/>
                    <a:pt x="2291" y="889"/>
                  </a:cubicBezTo>
                  <a:cubicBezTo>
                    <a:pt x="3474" y="1439"/>
                    <a:pt x="3740" y="1646"/>
                    <a:pt x="4812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1" y="2420"/>
                    <a:pt x="5006" y="2369"/>
                    <a:pt x="5092" y="2284"/>
                  </a:cubicBezTo>
                  <a:cubicBezTo>
                    <a:pt x="3474" y="936"/>
                    <a:pt x="2384" y="404"/>
                    <a:pt x="1428" y="109"/>
                  </a:cubicBezTo>
                  <a:cubicBezTo>
                    <a:pt x="1177" y="33"/>
                    <a:pt x="956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49"/>
            <p:cNvSpPr/>
            <p:nvPr/>
          </p:nvSpPr>
          <p:spPr>
            <a:xfrm>
              <a:off x="2352125" y="28438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2" y="1"/>
                  </a:moveTo>
                  <a:cubicBezTo>
                    <a:pt x="616" y="1"/>
                    <a:pt x="366" y="154"/>
                    <a:pt x="215" y="423"/>
                  </a:cubicBezTo>
                  <a:cubicBezTo>
                    <a:pt x="1" y="809"/>
                    <a:pt x="52" y="1163"/>
                    <a:pt x="398" y="1356"/>
                  </a:cubicBezTo>
                  <a:cubicBezTo>
                    <a:pt x="515" y="1420"/>
                    <a:pt x="644" y="1453"/>
                    <a:pt x="772" y="1453"/>
                  </a:cubicBezTo>
                  <a:cubicBezTo>
                    <a:pt x="1024" y="1453"/>
                    <a:pt x="1273" y="1326"/>
                    <a:pt x="1414" y="1069"/>
                  </a:cubicBezTo>
                  <a:cubicBezTo>
                    <a:pt x="1629" y="684"/>
                    <a:pt x="1539" y="278"/>
                    <a:pt x="1192" y="85"/>
                  </a:cubicBezTo>
                  <a:cubicBezTo>
                    <a:pt x="1089" y="28"/>
                    <a:pt x="980" y="1"/>
                    <a:pt x="8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49"/>
            <p:cNvSpPr/>
            <p:nvPr/>
          </p:nvSpPr>
          <p:spPr>
            <a:xfrm>
              <a:off x="2248550" y="28002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1"/>
                  </a:moveTo>
                  <a:cubicBezTo>
                    <a:pt x="700" y="1"/>
                    <a:pt x="562" y="21"/>
                    <a:pt x="392" y="90"/>
                  </a:cubicBezTo>
                  <a:cubicBezTo>
                    <a:pt x="313" y="125"/>
                    <a:pt x="219" y="193"/>
                    <a:pt x="144" y="287"/>
                  </a:cubicBezTo>
                  <a:cubicBezTo>
                    <a:pt x="70" y="384"/>
                    <a:pt x="22" y="509"/>
                    <a:pt x="16" y="615"/>
                  </a:cubicBezTo>
                  <a:cubicBezTo>
                    <a:pt x="0" y="829"/>
                    <a:pt x="64" y="968"/>
                    <a:pt x="118" y="1082"/>
                  </a:cubicBezTo>
                  <a:cubicBezTo>
                    <a:pt x="233" y="1306"/>
                    <a:pt x="370" y="1448"/>
                    <a:pt x="509" y="1587"/>
                  </a:cubicBezTo>
                  <a:cubicBezTo>
                    <a:pt x="790" y="1853"/>
                    <a:pt x="1090" y="2056"/>
                    <a:pt x="1396" y="2239"/>
                  </a:cubicBezTo>
                  <a:cubicBezTo>
                    <a:pt x="1409" y="2246"/>
                    <a:pt x="1424" y="2250"/>
                    <a:pt x="1440" y="2250"/>
                  </a:cubicBezTo>
                  <a:cubicBezTo>
                    <a:pt x="1531" y="2250"/>
                    <a:pt x="1661" y="2137"/>
                    <a:pt x="1756" y="1968"/>
                  </a:cubicBezTo>
                  <a:cubicBezTo>
                    <a:pt x="1865" y="1768"/>
                    <a:pt x="1893" y="1569"/>
                    <a:pt x="1816" y="1525"/>
                  </a:cubicBezTo>
                  <a:cubicBezTo>
                    <a:pt x="1547" y="1366"/>
                    <a:pt x="1289" y="1187"/>
                    <a:pt x="1084" y="990"/>
                  </a:cubicBezTo>
                  <a:cubicBezTo>
                    <a:pt x="1034" y="943"/>
                    <a:pt x="985" y="891"/>
                    <a:pt x="945" y="841"/>
                  </a:cubicBezTo>
                  <a:lnTo>
                    <a:pt x="945" y="841"/>
                  </a:lnTo>
                  <a:cubicBezTo>
                    <a:pt x="965" y="843"/>
                    <a:pt x="979" y="841"/>
                    <a:pt x="998" y="845"/>
                  </a:cubicBezTo>
                  <a:cubicBezTo>
                    <a:pt x="1130" y="867"/>
                    <a:pt x="1273" y="909"/>
                    <a:pt x="1414" y="957"/>
                  </a:cubicBezTo>
                  <a:cubicBezTo>
                    <a:pt x="1704" y="1064"/>
                    <a:pt x="2012" y="1195"/>
                    <a:pt x="2307" y="1328"/>
                  </a:cubicBezTo>
                  <a:cubicBezTo>
                    <a:pt x="3490" y="1877"/>
                    <a:pt x="3756" y="2086"/>
                    <a:pt x="4828" y="2843"/>
                  </a:cubicBezTo>
                  <a:cubicBezTo>
                    <a:pt x="4841" y="2853"/>
                    <a:pt x="4857" y="2857"/>
                    <a:pt x="4876" y="2857"/>
                  </a:cubicBezTo>
                  <a:cubicBezTo>
                    <a:pt x="4962" y="2857"/>
                    <a:pt x="5096" y="2759"/>
                    <a:pt x="5209" y="2609"/>
                  </a:cubicBezTo>
                  <a:cubicBezTo>
                    <a:pt x="5346" y="2426"/>
                    <a:pt x="5390" y="2229"/>
                    <a:pt x="5311" y="2171"/>
                  </a:cubicBezTo>
                  <a:cubicBezTo>
                    <a:pt x="4195" y="1382"/>
                    <a:pt x="3903" y="1159"/>
                    <a:pt x="2653" y="577"/>
                  </a:cubicBezTo>
                  <a:cubicBezTo>
                    <a:pt x="2336" y="434"/>
                    <a:pt x="2028" y="300"/>
                    <a:pt x="1688" y="175"/>
                  </a:cubicBezTo>
                  <a:cubicBezTo>
                    <a:pt x="1513" y="116"/>
                    <a:pt x="1332" y="62"/>
                    <a:pt x="1132" y="30"/>
                  </a:cubicBezTo>
                  <a:cubicBezTo>
                    <a:pt x="1034" y="18"/>
                    <a:pt x="934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49"/>
            <p:cNvSpPr/>
            <p:nvPr/>
          </p:nvSpPr>
          <p:spPr>
            <a:xfrm>
              <a:off x="2249000" y="2811200"/>
              <a:ext cx="127300" cy="60525"/>
            </a:xfrm>
            <a:custGeom>
              <a:avLst/>
              <a:gdLst/>
              <a:ahLst/>
              <a:cxnLst/>
              <a:rect l="l" t="t" r="r" b="b"/>
              <a:pathLst>
                <a:path w="5092" h="2421" extrusionOk="0">
                  <a:moveTo>
                    <a:pt x="759" y="1"/>
                  </a:moveTo>
                  <a:cubicBezTo>
                    <a:pt x="411" y="1"/>
                    <a:pt x="159" y="108"/>
                    <a:pt x="0" y="258"/>
                  </a:cubicBezTo>
                  <a:cubicBezTo>
                    <a:pt x="4" y="427"/>
                    <a:pt x="54" y="546"/>
                    <a:pt x="100" y="644"/>
                  </a:cubicBezTo>
                  <a:cubicBezTo>
                    <a:pt x="215" y="868"/>
                    <a:pt x="352" y="1010"/>
                    <a:pt x="491" y="1149"/>
                  </a:cubicBezTo>
                  <a:cubicBezTo>
                    <a:pt x="772" y="1417"/>
                    <a:pt x="1072" y="1618"/>
                    <a:pt x="1378" y="1801"/>
                  </a:cubicBezTo>
                  <a:cubicBezTo>
                    <a:pt x="1391" y="1808"/>
                    <a:pt x="1406" y="1812"/>
                    <a:pt x="1422" y="1812"/>
                  </a:cubicBezTo>
                  <a:cubicBezTo>
                    <a:pt x="1481" y="1812"/>
                    <a:pt x="1558" y="1762"/>
                    <a:pt x="1629" y="1682"/>
                  </a:cubicBezTo>
                  <a:cubicBezTo>
                    <a:pt x="452" y="827"/>
                    <a:pt x="541" y="678"/>
                    <a:pt x="547" y="528"/>
                  </a:cubicBezTo>
                  <a:cubicBezTo>
                    <a:pt x="552" y="421"/>
                    <a:pt x="747" y="404"/>
                    <a:pt x="873" y="404"/>
                  </a:cubicBezTo>
                  <a:cubicBezTo>
                    <a:pt x="894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0" y="407"/>
                  </a:cubicBezTo>
                  <a:cubicBezTo>
                    <a:pt x="1112" y="429"/>
                    <a:pt x="1255" y="471"/>
                    <a:pt x="1396" y="520"/>
                  </a:cubicBezTo>
                  <a:cubicBezTo>
                    <a:pt x="1686" y="626"/>
                    <a:pt x="1994" y="757"/>
                    <a:pt x="2289" y="890"/>
                  </a:cubicBezTo>
                  <a:cubicBezTo>
                    <a:pt x="3472" y="1441"/>
                    <a:pt x="3738" y="1648"/>
                    <a:pt x="4810" y="2407"/>
                  </a:cubicBezTo>
                  <a:cubicBezTo>
                    <a:pt x="4822" y="2416"/>
                    <a:pt x="4838" y="2420"/>
                    <a:pt x="4856" y="2420"/>
                  </a:cubicBezTo>
                  <a:cubicBezTo>
                    <a:pt x="4918" y="2420"/>
                    <a:pt x="5005" y="2369"/>
                    <a:pt x="5090" y="2286"/>
                  </a:cubicBezTo>
                  <a:lnTo>
                    <a:pt x="5092" y="2286"/>
                  </a:lnTo>
                  <a:cubicBezTo>
                    <a:pt x="3474" y="938"/>
                    <a:pt x="2384" y="403"/>
                    <a:pt x="1426" y="111"/>
                  </a:cubicBezTo>
                  <a:cubicBezTo>
                    <a:pt x="1174" y="34"/>
                    <a:pt x="952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8" name="Google Shape;10138;p49"/>
            <p:cNvSpPr/>
            <p:nvPr/>
          </p:nvSpPr>
          <p:spPr>
            <a:xfrm>
              <a:off x="2302425" y="2933325"/>
              <a:ext cx="40675" cy="36325"/>
            </a:xfrm>
            <a:custGeom>
              <a:avLst/>
              <a:gdLst/>
              <a:ahLst/>
              <a:cxnLst/>
              <a:rect l="l" t="t" r="r" b="b"/>
              <a:pathLst>
                <a:path w="1627" h="1453" extrusionOk="0">
                  <a:moveTo>
                    <a:pt x="869" y="0"/>
                  </a:moveTo>
                  <a:cubicBezTo>
                    <a:pt x="614" y="0"/>
                    <a:pt x="364" y="152"/>
                    <a:pt x="213" y="423"/>
                  </a:cubicBezTo>
                  <a:cubicBezTo>
                    <a:pt x="1" y="807"/>
                    <a:pt x="50" y="1163"/>
                    <a:pt x="396" y="1355"/>
                  </a:cubicBezTo>
                  <a:cubicBezTo>
                    <a:pt x="513" y="1420"/>
                    <a:pt x="641" y="1452"/>
                    <a:pt x="768" y="1452"/>
                  </a:cubicBezTo>
                  <a:cubicBezTo>
                    <a:pt x="1022" y="1452"/>
                    <a:pt x="1271" y="1324"/>
                    <a:pt x="1414" y="1069"/>
                  </a:cubicBezTo>
                  <a:cubicBezTo>
                    <a:pt x="1627" y="683"/>
                    <a:pt x="1537" y="278"/>
                    <a:pt x="1189" y="85"/>
                  </a:cubicBezTo>
                  <a:cubicBezTo>
                    <a:pt x="1086" y="27"/>
                    <a:pt x="977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9" name="Google Shape;10139;p49"/>
            <p:cNvSpPr/>
            <p:nvPr/>
          </p:nvSpPr>
          <p:spPr>
            <a:xfrm>
              <a:off x="2198800" y="2889750"/>
              <a:ext cx="134775" cy="71450"/>
            </a:xfrm>
            <a:custGeom>
              <a:avLst/>
              <a:gdLst/>
              <a:ahLst/>
              <a:cxnLst/>
              <a:rect l="l" t="t" r="r" b="b"/>
              <a:pathLst>
                <a:path w="5391" h="2858" extrusionOk="0">
                  <a:moveTo>
                    <a:pt x="821" y="1"/>
                  </a:moveTo>
                  <a:cubicBezTo>
                    <a:pt x="700" y="1"/>
                    <a:pt x="563" y="21"/>
                    <a:pt x="394" y="90"/>
                  </a:cubicBezTo>
                  <a:cubicBezTo>
                    <a:pt x="312" y="126"/>
                    <a:pt x="219" y="194"/>
                    <a:pt x="143" y="287"/>
                  </a:cubicBezTo>
                  <a:cubicBezTo>
                    <a:pt x="70" y="385"/>
                    <a:pt x="24" y="510"/>
                    <a:pt x="16" y="613"/>
                  </a:cubicBezTo>
                  <a:cubicBezTo>
                    <a:pt x="0" y="830"/>
                    <a:pt x="64" y="967"/>
                    <a:pt x="118" y="1080"/>
                  </a:cubicBezTo>
                  <a:cubicBezTo>
                    <a:pt x="233" y="1305"/>
                    <a:pt x="372" y="1448"/>
                    <a:pt x="509" y="1585"/>
                  </a:cubicBezTo>
                  <a:cubicBezTo>
                    <a:pt x="790" y="1854"/>
                    <a:pt x="1090" y="2057"/>
                    <a:pt x="1396" y="2239"/>
                  </a:cubicBezTo>
                  <a:cubicBezTo>
                    <a:pt x="1409" y="2247"/>
                    <a:pt x="1425" y="2251"/>
                    <a:pt x="1441" y="2251"/>
                  </a:cubicBezTo>
                  <a:cubicBezTo>
                    <a:pt x="1533" y="2251"/>
                    <a:pt x="1663" y="2138"/>
                    <a:pt x="1756" y="1967"/>
                  </a:cubicBezTo>
                  <a:cubicBezTo>
                    <a:pt x="1865" y="1768"/>
                    <a:pt x="1893" y="1569"/>
                    <a:pt x="1817" y="1526"/>
                  </a:cubicBezTo>
                  <a:cubicBezTo>
                    <a:pt x="1547" y="1367"/>
                    <a:pt x="1291" y="1188"/>
                    <a:pt x="1086" y="991"/>
                  </a:cubicBezTo>
                  <a:cubicBezTo>
                    <a:pt x="1034" y="943"/>
                    <a:pt x="986" y="890"/>
                    <a:pt x="945" y="840"/>
                  </a:cubicBezTo>
                  <a:lnTo>
                    <a:pt x="945" y="840"/>
                  </a:lnTo>
                  <a:cubicBezTo>
                    <a:pt x="965" y="844"/>
                    <a:pt x="978" y="842"/>
                    <a:pt x="998" y="846"/>
                  </a:cubicBezTo>
                  <a:cubicBezTo>
                    <a:pt x="1130" y="868"/>
                    <a:pt x="1273" y="907"/>
                    <a:pt x="1416" y="957"/>
                  </a:cubicBezTo>
                  <a:cubicBezTo>
                    <a:pt x="1706" y="1063"/>
                    <a:pt x="2014" y="1194"/>
                    <a:pt x="2307" y="1327"/>
                  </a:cubicBezTo>
                  <a:cubicBezTo>
                    <a:pt x="3489" y="1878"/>
                    <a:pt x="3756" y="2084"/>
                    <a:pt x="4829" y="2844"/>
                  </a:cubicBezTo>
                  <a:cubicBezTo>
                    <a:pt x="4842" y="2853"/>
                    <a:pt x="4858" y="2858"/>
                    <a:pt x="4877" y="2858"/>
                  </a:cubicBezTo>
                  <a:cubicBezTo>
                    <a:pt x="4962" y="2858"/>
                    <a:pt x="5096" y="2760"/>
                    <a:pt x="5209" y="2609"/>
                  </a:cubicBezTo>
                  <a:cubicBezTo>
                    <a:pt x="5346" y="2426"/>
                    <a:pt x="5390" y="2228"/>
                    <a:pt x="5311" y="2172"/>
                  </a:cubicBezTo>
                  <a:lnTo>
                    <a:pt x="5313" y="2172"/>
                  </a:lnTo>
                  <a:cubicBezTo>
                    <a:pt x="4195" y="1383"/>
                    <a:pt x="3903" y="1158"/>
                    <a:pt x="2654" y="575"/>
                  </a:cubicBezTo>
                  <a:cubicBezTo>
                    <a:pt x="2336" y="432"/>
                    <a:pt x="2028" y="301"/>
                    <a:pt x="1688" y="176"/>
                  </a:cubicBezTo>
                  <a:cubicBezTo>
                    <a:pt x="1513" y="116"/>
                    <a:pt x="1332" y="62"/>
                    <a:pt x="1134" y="29"/>
                  </a:cubicBezTo>
                  <a:cubicBezTo>
                    <a:pt x="1034" y="18"/>
                    <a:pt x="935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49"/>
            <p:cNvSpPr/>
            <p:nvPr/>
          </p:nvSpPr>
          <p:spPr>
            <a:xfrm>
              <a:off x="2199250" y="290072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760" y="0"/>
                  </a:moveTo>
                  <a:cubicBezTo>
                    <a:pt x="412" y="0"/>
                    <a:pt x="160" y="108"/>
                    <a:pt x="0" y="258"/>
                  </a:cubicBezTo>
                  <a:cubicBezTo>
                    <a:pt x="4" y="425"/>
                    <a:pt x="54" y="544"/>
                    <a:pt x="100" y="641"/>
                  </a:cubicBezTo>
                  <a:cubicBezTo>
                    <a:pt x="215" y="868"/>
                    <a:pt x="354" y="1009"/>
                    <a:pt x="491" y="1146"/>
                  </a:cubicBezTo>
                  <a:cubicBezTo>
                    <a:pt x="772" y="1415"/>
                    <a:pt x="1072" y="1618"/>
                    <a:pt x="1378" y="1800"/>
                  </a:cubicBezTo>
                  <a:cubicBezTo>
                    <a:pt x="1391" y="1808"/>
                    <a:pt x="1406" y="1812"/>
                    <a:pt x="1422" y="1812"/>
                  </a:cubicBezTo>
                  <a:cubicBezTo>
                    <a:pt x="1482" y="1812"/>
                    <a:pt x="1558" y="1761"/>
                    <a:pt x="1630" y="1681"/>
                  </a:cubicBezTo>
                  <a:cubicBezTo>
                    <a:pt x="451" y="824"/>
                    <a:pt x="541" y="677"/>
                    <a:pt x="547" y="528"/>
                  </a:cubicBezTo>
                  <a:cubicBezTo>
                    <a:pt x="552" y="420"/>
                    <a:pt x="748" y="404"/>
                    <a:pt x="874" y="404"/>
                  </a:cubicBezTo>
                  <a:cubicBezTo>
                    <a:pt x="894" y="404"/>
                    <a:pt x="913" y="404"/>
                    <a:pt x="929" y="405"/>
                  </a:cubicBezTo>
                  <a:cubicBezTo>
                    <a:pt x="929" y="404"/>
                    <a:pt x="929" y="403"/>
                    <a:pt x="928" y="403"/>
                  </a:cubicBezTo>
                  <a:lnTo>
                    <a:pt x="928" y="403"/>
                  </a:lnTo>
                  <a:cubicBezTo>
                    <a:pt x="947" y="405"/>
                    <a:pt x="961" y="403"/>
                    <a:pt x="980" y="407"/>
                  </a:cubicBezTo>
                  <a:cubicBezTo>
                    <a:pt x="1112" y="429"/>
                    <a:pt x="1255" y="468"/>
                    <a:pt x="1398" y="518"/>
                  </a:cubicBezTo>
                  <a:cubicBezTo>
                    <a:pt x="1688" y="626"/>
                    <a:pt x="1996" y="755"/>
                    <a:pt x="2289" y="888"/>
                  </a:cubicBezTo>
                  <a:cubicBezTo>
                    <a:pt x="3471" y="1439"/>
                    <a:pt x="3740" y="1645"/>
                    <a:pt x="4811" y="2405"/>
                  </a:cubicBezTo>
                  <a:cubicBezTo>
                    <a:pt x="4825" y="2414"/>
                    <a:pt x="4841" y="2419"/>
                    <a:pt x="4859" y="2419"/>
                  </a:cubicBezTo>
                  <a:cubicBezTo>
                    <a:pt x="4920" y="2419"/>
                    <a:pt x="5006" y="2368"/>
                    <a:pt x="5092" y="2284"/>
                  </a:cubicBezTo>
                  <a:cubicBezTo>
                    <a:pt x="3473" y="936"/>
                    <a:pt x="2384" y="403"/>
                    <a:pt x="1426" y="111"/>
                  </a:cubicBezTo>
                  <a:cubicBezTo>
                    <a:pt x="1174" y="33"/>
                    <a:pt x="952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1" name="Google Shape;10141;p49"/>
            <p:cNvSpPr/>
            <p:nvPr/>
          </p:nvSpPr>
          <p:spPr>
            <a:xfrm>
              <a:off x="2252675" y="3022800"/>
              <a:ext cx="40675" cy="36325"/>
            </a:xfrm>
            <a:custGeom>
              <a:avLst/>
              <a:gdLst/>
              <a:ahLst/>
              <a:cxnLst/>
              <a:rect l="l" t="t" r="r" b="b"/>
              <a:pathLst>
                <a:path w="1627" h="1453" extrusionOk="0">
                  <a:moveTo>
                    <a:pt x="870" y="0"/>
                  </a:moveTo>
                  <a:cubicBezTo>
                    <a:pt x="614" y="0"/>
                    <a:pt x="364" y="153"/>
                    <a:pt x="213" y="423"/>
                  </a:cubicBezTo>
                  <a:cubicBezTo>
                    <a:pt x="0" y="808"/>
                    <a:pt x="50" y="1162"/>
                    <a:pt x="396" y="1355"/>
                  </a:cubicBezTo>
                  <a:cubicBezTo>
                    <a:pt x="513" y="1420"/>
                    <a:pt x="642" y="1452"/>
                    <a:pt x="769" y="1452"/>
                  </a:cubicBezTo>
                  <a:cubicBezTo>
                    <a:pt x="1022" y="1452"/>
                    <a:pt x="1271" y="1325"/>
                    <a:pt x="1414" y="1069"/>
                  </a:cubicBezTo>
                  <a:cubicBezTo>
                    <a:pt x="1627" y="685"/>
                    <a:pt x="1537" y="277"/>
                    <a:pt x="1189" y="85"/>
                  </a:cubicBezTo>
                  <a:cubicBezTo>
                    <a:pt x="1087" y="27"/>
                    <a:pt x="978" y="0"/>
                    <a:pt x="8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2" name="Google Shape;10142;p49"/>
            <p:cNvSpPr/>
            <p:nvPr/>
          </p:nvSpPr>
          <p:spPr>
            <a:xfrm>
              <a:off x="2149100" y="2979250"/>
              <a:ext cx="134750" cy="71475"/>
            </a:xfrm>
            <a:custGeom>
              <a:avLst/>
              <a:gdLst/>
              <a:ahLst/>
              <a:cxnLst/>
              <a:rect l="l" t="t" r="r" b="b"/>
              <a:pathLst>
                <a:path w="5390" h="2859" extrusionOk="0">
                  <a:moveTo>
                    <a:pt x="819" y="0"/>
                  </a:moveTo>
                  <a:cubicBezTo>
                    <a:pt x="698" y="0"/>
                    <a:pt x="561" y="20"/>
                    <a:pt x="392" y="89"/>
                  </a:cubicBezTo>
                  <a:cubicBezTo>
                    <a:pt x="310" y="125"/>
                    <a:pt x="217" y="192"/>
                    <a:pt x="141" y="286"/>
                  </a:cubicBezTo>
                  <a:cubicBezTo>
                    <a:pt x="70" y="383"/>
                    <a:pt x="22" y="510"/>
                    <a:pt x="16" y="614"/>
                  </a:cubicBezTo>
                  <a:cubicBezTo>
                    <a:pt x="0" y="831"/>
                    <a:pt x="62" y="968"/>
                    <a:pt x="115" y="1081"/>
                  </a:cubicBezTo>
                  <a:cubicBezTo>
                    <a:pt x="231" y="1306"/>
                    <a:pt x="370" y="1447"/>
                    <a:pt x="509" y="1586"/>
                  </a:cubicBezTo>
                  <a:cubicBezTo>
                    <a:pt x="787" y="1854"/>
                    <a:pt x="1088" y="2055"/>
                    <a:pt x="1396" y="2238"/>
                  </a:cubicBezTo>
                  <a:cubicBezTo>
                    <a:pt x="1409" y="2246"/>
                    <a:pt x="1425" y="2250"/>
                    <a:pt x="1442" y="2250"/>
                  </a:cubicBezTo>
                  <a:cubicBezTo>
                    <a:pt x="1532" y="2250"/>
                    <a:pt x="1661" y="2137"/>
                    <a:pt x="1754" y="1968"/>
                  </a:cubicBezTo>
                  <a:cubicBezTo>
                    <a:pt x="1865" y="1767"/>
                    <a:pt x="1891" y="1570"/>
                    <a:pt x="1815" y="1526"/>
                  </a:cubicBezTo>
                  <a:cubicBezTo>
                    <a:pt x="1547" y="1365"/>
                    <a:pt x="1288" y="1188"/>
                    <a:pt x="1084" y="992"/>
                  </a:cubicBezTo>
                  <a:cubicBezTo>
                    <a:pt x="1032" y="942"/>
                    <a:pt x="984" y="890"/>
                    <a:pt x="944" y="840"/>
                  </a:cubicBezTo>
                  <a:lnTo>
                    <a:pt x="944" y="840"/>
                  </a:lnTo>
                  <a:cubicBezTo>
                    <a:pt x="962" y="842"/>
                    <a:pt x="978" y="842"/>
                    <a:pt x="998" y="846"/>
                  </a:cubicBezTo>
                  <a:cubicBezTo>
                    <a:pt x="1129" y="866"/>
                    <a:pt x="1271" y="908"/>
                    <a:pt x="1414" y="958"/>
                  </a:cubicBezTo>
                  <a:cubicBezTo>
                    <a:pt x="1704" y="1063"/>
                    <a:pt x="2012" y="1194"/>
                    <a:pt x="2306" y="1328"/>
                  </a:cubicBezTo>
                  <a:cubicBezTo>
                    <a:pt x="3487" y="1878"/>
                    <a:pt x="3756" y="2085"/>
                    <a:pt x="4827" y="2845"/>
                  </a:cubicBezTo>
                  <a:cubicBezTo>
                    <a:pt x="4841" y="2854"/>
                    <a:pt x="4857" y="2858"/>
                    <a:pt x="4875" y="2858"/>
                  </a:cubicBezTo>
                  <a:cubicBezTo>
                    <a:pt x="4960" y="2858"/>
                    <a:pt x="5094" y="2759"/>
                    <a:pt x="5207" y="2608"/>
                  </a:cubicBezTo>
                  <a:cubicBezTo>
                    <a:pt x="5344" y="2427"/>
                    <a:pt x="5390" y="2228"/>
                    <a:pt x="5310" y="2173"/>
                  </a:cubicBezTo>
                  <a:cubicBezTo>
                    <a:pt x="4193" y="1381"/>
                    <a:pt x="3901" y="1159"/>
                    <a:pt x="2652" y="576"/>
                  </a:cubicBezTo>
                  <a:cubicBezTo>
                    <a:pt x="2334" y="433"/>
                    <a:pt x="2026" y="300"/>
                    <a:pt x="1686" y="176"/>
                  </a:cubicBezTo>
                  <a:cubicBezTo>
                    <a:pt x="1511" y="115"/>
                    <a:pt x="1332" y="63"/>
                    <a:pt x="1131" y="29"/>
                  </a:cubicBezTo>
                  <a:cubicBezTo>
                    <a:pt x="1032" y="18"/>
                    <a:pt x="933" y="0"/>
                    <a:pt x="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3" name="Google Shape;10143;p49"/>
            <p:cNvSpPr/>
            <p:nvPr/>
          </p:nvSpPr>
          <p:spPr>
            <a:xfrm>
              <a:off x="2149500" y="2990225"/>
              <a:ext cx="127300" cy="60500"/>
            </a:xfrm>
            <a:custGeom>
              <a:avLst/>
              <a:gdLst/>
              <a:ahLst/>
              <a:cxnLst/>
              <a:rect l="l" t="t" r="r" b="b"/>
              <a:pathLst>
                <a:path w="5092" h="2420" extrusionOk="0">
                  <a:moveTo>
                    <a:pt x="929" y="403"/>
                  </a:moveTo>
                  <a:cubicBezTo>
                    <a:pt x="930" y="403"/>
                    <a:pt x="930" y="403"/>
                    <a:pt x="930" y="403"/>
                  </a:cubicBezTo>
                  <a:cubicBezTo>
                    <a:pt x="930" y="403"/>
                    <a:pt x="930" y="403"/>
                    <a:pt x="929" y="403"/>
                  </a:cubicBezTo>
                  <a:close/>
                  <a:moveTo>
                    <a:pt x="763" y="0"/>
                  </a:moveTo>
                  <a:cubicBezTo>
                    <a:pt x="413" y="0"/>
                    <a:pt x="160" y="108"/>
                    <a:pt x="0" y="258"/>
                  </a:cubicBezTo>
                  <a:cubicBezTo>
                    <a:pt x="4" y="425"/>
                    <a:pt x="54" y="545"/>
                    <a:pt x="99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3" y="1415"/>
                    <a:pt x="1072" y="1616"/>
                    <a:pt x="1380" y="1799"/>
                  </a:cubicBezTo>
                  <a:cubicBezTo>
                    <a:pt x="1393" y="1807"/>
                    <a:pt x="1408" y="1810"/>
                    <a:pt x="1424" y="1810"/>
                  </a:cubicBezTo>
                  <a:cubicBezTo>
                    <a:pt x="1483" y="1810"/>
                    <a:pt x="1558" y="1761"/>
                    <a:pt x="1630" y="1680"/>
                  </a:cubicBezTo>
                  <a:cubicBezTo>
                    <a:pt x="451" y="825"/>
                    <a:pt x="541" y="678"/>
                    <a:pt x="547" y="527"/>
                  </a:cubicBezTo>
                  <a:cubicBezTo>
                    <a:pt x="552" y="420"/>
                    <a:pt x="753" y="403"/>
                    <a:pt x="879" y="403"/>
                  </a:cubicBezTo>
                  <a:cubicBezTo>
                    <a:pt x="898" y="403"/>
                    <a:pt x="915" y="403"/>
                    <a:pt x="929" y="403"/>
                  </a:cubicBezTo>
                  <a:lnTo>
                    <a:pt x="929" y="403"/>
                  </a:lnTo>
                  <a:cubicBezTo>
                    <a:pt x="928" y="403"/>
                    <a:pt x="928" y="403"/>
                    <a:pt x="928" y="401"/>
                  </a:cubicBezTo>
                  <a:lnTo>
                    <a:pt x="928" y="401"/>
                  </a:lnTo>
                  <a:cubicBezTo>
                    <a:pt x="946" y="403"/>
                    <a:pt x="962" y="403"/>
                    <a:pt x="982" y="407"/>
                  </a:cubicBezTo>
                  <a:cubicBezTo>
                    <a:pt x="1113" y="429"/>
                    <a:pt x="1255" y="469"/>
                    <a:pt x="1398" y="519"/>
                  </a:cubicBezTo>
                  <a:cubicBezTo>
                    <a:pt x="1688" y="624"/>
                    <a:pt x="1996" y="755"/>
                    <a:pt x="2290" y="889"/>
                  </a:cubicBezTo>
                  <a:cubicBezTo>
                    <a:pt x="3471" y="1439"/>
                    <a:pt x="3740" y="1646"/>
                    <a:pt x="4811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0" y="2420"/>
                    <a:pt x="5006" y="2368"/>
                    <a:pt x="5092" y="2284"/>
                  </a:cubicBezTo>
                  <a:cubicBezTo>
                    <a:pt x="3473" y="936"/>
                    <a:pt x="2384" y="403"/>
                    <a:pt x="1428" y="109"/>
                  </a:cubicBezTo>
                  <a:cubicBezTo>
                    <a:pt x="1176" y="33"/>
                    <a:pt x="955" y="0"/>
                    <a:pt x="7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4" name="Google Shape;10144;p49"/>
            <p:cNvSpPr/>
            <p:nvPr/>
          </p:nvSpPr>
          <p:spPr>
            <a:xfrm>
              <a:off x="2202925" y="31123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0"/>
                  </a:moveTo>
                  <a:cubicBezTo>
                    <a:pt x="614" y="0"/>
                    <a:pt x="364" y="153"/>
                    <a:pt x="215" y="423"/>
                  </a:cubicBezTo>
                  <a:cubicBezTo>
                    <a:pt x="0" y="809"/>
                    <a:pt x="50" y="1163"/>
                    <a:pt x="398" y="1356"/>
                  </a:cubicBezTo>
                  <a:cubicBezTo>
                    <a:pt x="514" y="1420"/>
                    <a:pt x="642" y="1452"/>
                    <a:pt x="769" y="1452"/>
                  </a:cubicBezTo>
                  <a:cubicBezTo>
                    <a:pt x="1021" y="1452"/>
                    <a:pt x="1271" y="1325"/>
                    <a:pt x="1414" y="1069"/>
                  </a:cubicBezTo>
                  <a:cubicBezTo>
                    <a:pt x="1629" y="684"/>
                    <a:pt x="1537" y="278"/>
                    <a:pt x="1191" y="85"/>
                  </a:cubicBezTo>
                  <a:cubicBezTo>
                    <a:pt x="1087" y="28"/>
                    <a:pt x="978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5" name="Google Shape;10145;p49"/>
            <p:cNvSpPr/>
            <p:nvPr/>
          </p:nvSpPr>
          <p:spPr>
            <a:xfrm>
              <a:off x="2099350" y="3068750"/>
              <a:ext cx="134750" cy="71450"/>
            </a:xfrm>
            <a:custGeom>
              <a:avLst/>
              <a:gdLst/>
              <a:ahLst/>
              <a:cxnLst/>
              <a:rect l="l" t="t" r="r" b="b"/>
              <a:pathLst>
                <a:path w="5390" h="2858" extrusionOk="0">
                  <a:moveTo>
                    <a:pt x="821" y="1"/>
                  </a:moveTo>
                  <a:cubicBezTo>
                    <a:pt x="700" y="1"/>
                    <a:pt x="562" y="21"/>
                    <a:pt x="392" y="90"/>
                  </a:cubicBezTo>
                  <a:cubicBezTo>
                    <a:pt x="312" y="125"/>
                    <a:pt x="217" y="193"/>
                    <a:pt x="143" y="286"/>
                  </a:cubicBezTo>
                  <a:cubicBezTo>
                    <a:pt x="70" y="384"/>
                    <a:pt x="22" y="509"/>
                    <a:pt x="16" y="614"/>
                  </a:cubicBezTo>
                  <a:cubicBezTo>
                    <a:pt x="0" y="829"/>
                    <a:pt x="64" y="968"/>
                    <a:pt x="115" y="1082"/>
                  </a:cubicBezTo>
                  <a:cubicBezTo>
                    <a:pt x="233" y="1306"/>
                    <a:pt x="370" y="1448"/>
                    <a:pt x="509" y="1587"/>
                  </a:cubicBezTo>
                  <a:cubicBezTo>
                    <a:pt x="789" y="1853"/>
                    <a:pt x="1090" y="2056"/>
                    <a:pt x="1396" y="2239"/>
                  </a:cubicBezTo>
                  <a:cubicBezTo>
                    <a:pt x="1409" y="2246"/>
                    <a:pt x="1424" y="2250"/>
                    <a:pt x="1440" y="2250"/>
                  </a:cubicBezTo>
                  <a:cubicBezTo>
                    <a:pt x="1531" y="2250"/>
                    <a:pt x="1661" y="2137"/>
                    <a:pt x="1756" y="1968"/>
                  </a:cubicBezTo>
                  <a:cubicBezTo>
                    <a:pt x="1865" y="1768"/>
                    <a:pt x="1893" y="1569"/>
                    <a:pt x="1815" y="1525"/>
                  </a:cubicBezTo>
                  <a:cubicBezTo>
                    <a:pt x="1547" y="1366"/>
                    <a:pt x="1288" y="1187"/>
                    <a:pt x="1084" y="990"/>
                  </a:cubicBezTo>
                  <a:cubicBezTo>
                    <a:pt x="1034" y="943"/>
                    <a:pt x="984" y="891"/>
                    <a:pt x="944" y="841"/>
                  </a:cubicBezTo>
                  <a:lnTo>
                    <a:pt x="944" y="841"/>
                  </a:lnTo>
                  <a:cubicBezTo>
                    <a:pt x="962" y="843"/>
                    <a:pt x="978" y="841"/>
                    <a:pt x="998" y="845"/>
                  </a:cubicBezTo>
                  <a:cubicBezTo>
                    <a:pt x="1129" y="867"/>
                    <a:pt x="1272" y="909"/>
                    <a:pt x="1414" y="956"/>
                  </a:cubicBezTo>
                  <a:cubicBezTo>
                    <a:pt x="1704" y="1064"/>
                    <a:pt x="2012" y="1195"/>
                    <a:pt x="2306" y="1326"/>
                  </a:cubicBezTo>
                  <a:cubicBezTo>
                    <a:pt x="3489" y="1877"/>
                    <a:pt x="3756" y="2084"/>
                    <a:pt x="4827" y="2843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1" y="2857"/>
                    <a:pt x="5094" y="2759"/>
                    <a:pt x="5209" y="2609"/>
                  </a:cubicBezTo>
                  <a:cubicBezTo>
                    <a:pt x="5346" y="2426"/>
                    <a:pt x="5390" y="2229"/>
                    <a:pt x="5310" y="2171"/>
                  </a:cubicBezTo>
                  <a:cubicBezTo>
                    <a:pt x="4193" y="1382"/>
                    <a:pt x="3903" y="1159"/>
                    <a:pt x="2652" y="577"/>
                  </a:cubicBezTo>
                  <a:cubicBezTo>
                    <a:pt x="2336" y="434"/>
                    <a:pt x="2026" y="300"/>
                    <a:pt x="1686" y="175"/>
                  </a:cubicBezTo>
                  <a:cubicBezTo>
                    <a:pt x="1513" y="115"/>
                    <a:pt x="1332" y="62"/>
                    <a:pt x="1131" y="30"/>
                  </a:cubicBezTo>
                  <a:cubicBezTo>
                    <a:pt x="1033" y="18"/>
                    <a:pt x="934" y="1"/>
                    <a:pt x="8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6" name="Google Shape;10146;p49"/>
            <p:cNvSpPr/>
            <p:nvPr/>
          </p:nvSpPr>
          <p:spPr>
            <a:xfrm>
              <a:off x="2099725" y="3079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2" y="1"/>
                  </a:moveTo>
                  <a:cubicBezTo>
                    <a:pt x="414" y="1"/>
                    <a:pt x="161" y="108"/>
                    <a:pt x="1" y="258"/>
                  </a:cubicBezTo>
                  <a:cubicBezTo>
                    <a:pt x="5" y="427"/>
                    <a:pt x="55" y="544"/>
                    <a:pt x="102" y="644"/>
                  </a:cubicBezTo>
                  <a:cubicBezTo>
                    <a:pt x="218" y="868"/>
                    <a:pt x="355" y="1010"/>
                    <a:pt x="494" y="1149"/>
                  </a:cubicBezTo>
                  <a:cubicBezTo>
                    <a:pt x="774" y="1415"/>
                    <a:pt x="1075" y="1618"/>
                    <a:pt x="1381" y="1801"/>
                  </a:cubicBezTo>
                  <a:cubicBezTo>
                    <a:pt x="1394" y="1808"/>
                    <a:pt x="1408" y="1812"/>
                    <a:pt x="1424" y="1812"/>
                  </a:cubicBezTo>
                  <a:cubicBezTo>
                    <a:pt x="1483" y="1812"/>
                    <a:pt x="1559" y="1762"/>
                    <a:pt x="1631" y="1682"/>
                  </a:cubicBezTo>
                  <a:cubicBezTo>
                    <a:pt x="452" y="827"/>
                    <a:pt x="542" y="677"/>
                    <a:pt x="550" y="528"/>
                  </a:cubicBezTo>
                  <a:cubicBezTo>
                    <a:pt x="553" y="421"/>
                    <a:pt x="749" y="404"/>
                    <a:pt x="876" y="404"/>
                  </a:cubicBezTo>
                  <a:cubicBezTo>
                    <a:pt x="897" y="404"/>
                    <a:pt x="915" y="405"/>
                    <a:pt x="931" y="405"/>
                  </a:cubicBezTo>
                  <a:cubicBezTo>
                    <a:pt x="931" y="405"/>
                    <a:pt x="929" y="403"/>
                    <a:pt x="929" y="403"/>
                  </a:cubicBezTo>
                  <a:lnTo>
                    <a:pt x="929" y="403"/>
                  </a:lnTo>
                  <a:cubicBezTo>
                    <a:pt x="947" y="405"/>
                    <a:pt x="963" y="403"/>
                    <a:pt x="983" y="407"/>
                  </a:cubicBezTo>
                  <a:cubicBezTo>
                    <a:pt x="1114" y="429"/>
                    <a:pt x="1257" y="471"/>
                    <a:pt x="1399" y="518"/>
                  </a:cubicBezTo>
                  <a:cubicBezTo>
                    <a:pt x="1689" y="626"/>
                    <a:pt x="1997" y="757"/>
                    <a:pt x="2291" y="888"/>
                  </a:cubicBezTo>
                  <a:cubicBezTo>
                    <a:pt x="3474" y="1439"/>
                    <a:pt x="3741" y="1646"/>
                    <a:pt x="4812" y="2405"/>
                  </a:cubicBezTo>
                  <a:cubicBezTo>
                    <a:pt x="4825" y="2415"/>
                    <a:pt x="4842" y="2419"/>
                    <a:pt x="4860" y="2419"/>
                  </a:cubicBezTo>
                  <a:cubicBezTo>
                    <a:pt x="4921" y="2419"/>
                    <a:pt x="5007" y="2368"/>
                    <a:pt x="5093" y="2284"/>
                  </a:cubicBezTo>
                  <a:cubicBezTo>
                    <a:pt x="3474" y="936"/>
                    <a:pt x="2385" y="403"/>
                    <a:pt x="1428" y="111"/>
                  </a:cubicBezTo>
                  <a:cubicBezTo>
                    <a:pt x="1177" y="34"/>
                    <a:pt x="955" y="1"/>
                    <a:pt x="7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7" name="Google Shape;10147;p49"/>
            <p:cNvSpPr/>
            <p:nvPr/>
          </p:nvSpPr>
          <p:spPr>
            <a:xfrm>
              <a:off x="2153175" y="3201800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69" y="1"/>
                  </a:moveTo>
                  <a:cubicBezTo>
                    <a:pt x="614" y="1"/>
                    <a:pt x="366" y="153"/>
                    <a:pt x="215" y="424"/>
                  </a:cubicBezTo>
                  <a:cubicBezTo>
                    <a:pt x="0" y="808"/>
                    <a:pt x="50" y="1163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3" y="1453"/>
                    <a:pt x="1272" y="1325"/>
                    <a:pt x="1414" y="1068"/>
                  </a:cubicBezTo>
                  <a:cubicBezTo>
                    <a:pt x="1628" y="684"/>
                    <a:pt x="1537" y="279"/>
                    <a:pt x="1191" y="86"/>
                  </a:cubicBezTo>
                  <a:cubicBezTo>
                    <a:pt x="1087" y="28"/>
                    <a:pt x="978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8" name="Google Shape;10148;p49"/>
            <p:cNvSpPr/>
            <p:nvPr/>
          </p:nvSpPr>
          <p:spPr>
            <a:xfrm>
              <a:off x="2049575" y="3158275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4" y="0"/>
                  </a:moveTo>
                  <a:cubicBezTo>
                    <a:pt x="702" y="0"/>
                    <a:pt x="564" y="20"/>
                    <a:pt x="393" y="89"/>
                  </a:cubicBezTo>
                  <a:cubicBezTo>
                    <a:pt x="313" y="125"/>
                    <a:pt x="220" y="193"/>
                    <a:pt x="144" y="286"/>
                  </a:cubicBezTo>
                  <a:cubicBezTo>
                    <a:pt x="70" y="383"/>
                    <a:pt x="23" y="509"/>
                    <a:pt x="17" y="612"/>
                  </a:cubicBezTo>
                  <a:cubicBezTo>
                    <a:pt x="1" y="829"/>
                    <a:pt x="65" y="966"/>
                    <a:pt x="118" y="1079"/>
                  </a:cubicBezTo>
                  <a:cubicBezTo>
                    <a:pt x="234" y="1306"/>
                    <a:pt x="371" y="1447"/>
                    <a:pt x="510" y="1584"/>
                  </a:cubicBezTo>
                  <a:cubicBezTo>
                    <a:pt x="790" y="1853"/>
                    <a:pt x="1090" y="2056"/>
                    <a:pt x="1397" y="2238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2" y="2250"/>
                    <a:pt x="1662" y="2136"/>
                    <a:pt x="1756" y="1966"/>
                  </a:cubicBezTo>
                  <a:cubicBezTo>
                    <a:pt x="1866" y="1767"/>
                    <a:pt x="1894" y="1568"/>
                    <a:pt x="1816" y="1525"/>
                  </a:cubicBezTo>
                  <a:cubicBezTo>
                    <a:pt x="1548" y="1366"/>
                    <a:pt x="1289" y="1187"/>
                    <a:pt x="1084" y="990"/>
                  </a:cubicBezTo>
                  <a:cubicBezTo>
                    <a:pt x="1035" y="942"/>
                    <a:pt x="985" y="888"/>
                    <a:pt x="945" y="839"/>
                  </a:cubicBezTo>
                  <a:lnTo>
                    <a:pt x="945" y="839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30" y="867"/>
                    <a:pt x="1273" y="906"/>
                    <a:pt x="1414" y="956"/>
                  </a:cubicBezTo>
                  <a:cubicBezTo>
                    <a:pt x="1705" y="1061"/>
                    <a:pt x="2013" y="1193"/>
                    <a:pt x="2307" y="1326"/>
                  </a:cubicBezTo>
                  <a:cubicBezTo>
                    <a:pt x="3490" y="1877"/>
                    <a:pt x="3756" y="2083"/>
                    <a:pt x="4828" y="2843"/>
                  </a:cubicBezTo>
                  <a:cubicBezTo>
                    <a:pt x="4841" y="2852"/>
                    <a:pt x="4858" y="2857"/>
                    <a:pt x="4876" y="2857"/>
                  </a:cubicBezTo>
                  <a:cubicBezTo>
                    <a:pt x="4962" y="2857"/>
                    <a:pt x="5095" y="2759"/>
                    <a:pt x="5210" y="2608"/>
                  </a:cubicBezTo>
                  <a:cubicBezTo>
                    <a:pt x="5347" y="2425"/>
                    <a:pt x="5391" y="2227"/>
                    <a:pt x="5311" y="2171"/>
                  </a:cubicBezTo>
                  <a:cubicBezTo>
                    <a:pt x="4196" y="1382"/>
                    <a:pt x="3904" y="1157"/>
                    <a:pt x="2653" y="574"/>
                  </a:cubicBezTo>
                  <a:cubicBezTo>
                    <a:pt x="2337" y="431"/>
                    <a:pt x="2029" y="298"/>
                    <a:pt x="1689" y="175"/>
                  </a:cubicBezTo>
                  <a:cubicBezTo>
                    <a:pt x="1514" y="115"/>
                    <a:pt x="1333" y="61"/>
                    <a:pt x="1132" y="28"/>
                  </a:cubicBezTo>
                  <a:cubicBezTo>
                    <a:pt x="1035" y="17"/>
                    <a:pt x="936" y="0"/>
                    <a:pt x="8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9" name="Google Shape;10149;p49"/>
            <p:cNvSpPr/>
            <p:nvPr/>
          </p:nvSpPr>
          <p:spPr>
            <a:xfrm>
              <a:off x="2050025" y="3169225"/>
              <a:ext cx="127325" cy="60475"/>
            </a:xfrm>
            <a:custGeom>
              <a:avLst/>
              <a:gdLst/>
              <a:ahLst/>
              <a:cxnLst/>
              <a:rect l="l" t="t" r="r" b="b"/>
              <a:pathLst>
                <a:path w="5093" h="2419" extrusionOk="0">
                  <a:moveTo>
                    <a:pt x="760" y="0"/>
                  </a:moveTo>
                  <a:cubicBezTo>
                    <a:pt x="412" y="0"/>
                    <a:pt x="159" y="108"/>
                    <a:pt x="1" y="258"/>
                  </a:cubicBezTo>
                  <a:cubicBezTo>
                    <a:pt x="5" y="425"/>
                    <a:pt x="54" y="544"/>
                    <a:pt x="100" y="641"/>
                  </a:cubicBezTo>
                  <a:cubicBezTo>
                    <a:pt x="216" y="866"/>
                    <a:pt x="353" y="1009"/>
                    <a:pt x="492" y="1146"/>
                  </a:cubicBezTo>
                  <a:cubicBezTo>
                    <a:pt x="772" y="1415"/>
                    <a:pt x="1072" y="1616"/>
                    <a:pt x="1379" y="1798"/>
                  </a:cubicBezTo>
                  <a:cubicBezTo>
                    <a:pt x="1392" y="1806"/>
                    <a:pt x="1407" y="1810"/>
                    <a:pt x="1423" y="1810"/>
                  </a:cubicBezTo>
                  <a:cubicBezTo>
                    <a:pt x="1482" y="1810"/>
                    <a:pt x="1559" y="1760"/>
                    <a:pt x="1629" y="1679"/>
                  </a:cubicBezTo>
                  <a:cubicBezTo>
                    <a:pt x="452" y="824"/>
                    <a:pt x="542" y="677"/>
                    <a:pt x="548" y="526"/>
                  </a:cubicBezTo>
                  <a:cubicBezTo>
                    <a:pt x="553" y="422"/>
                    <a:pt x="739" y="403"/>
                    <a:pt x="865" y="403"/>
                  </a:cubicBezTo>
                  <a:cubicBezTo>
                    <a:pt x="889" y="403"/>
                    <a:pt x="911" y="404"/>
                    <a:pt x="929" y="405"/>
                  </a:cubicBezTo>
                  <a:cubicBezTo>
                    <a:pt x="929" y="403"/>
                    <a:pt x="927" y="403"/>
                    <a:pt x="927" y="401"/>
                  </a:cubicBezTo>
                  <a:lnTo>
                    <a:pt x="927" y="401"/>
                  </a:lnTo>
                  <a:cubicBezTo>
                    <a:pt x="947" y="405"/>
                    <a:pt x="961" y="403"/>
                    <a:pt x="981" y="407"/>
                  </a:cubicBezTo>
                  <a:cubicBezTo>
                    <a:pt x="1112" y="429"/>
                    <a:pt x="1255" y="468"/>
                    <a:pt x="1396" y="518"/>
                  </a:cubicBezTo>
                  <a:cubicBezTo>
                    <a:pt x="1687" y="623"/>
                    <a:pt x="1995" y="755"/>
                    <a:pt x="2289" y="888"/>
                  </a:cubicBezTo>
                  <a:cubicBezTo>
                    <a:pt x="3472" y="1439"/>
                    <a:pt x="3738" y="1645"/>
                    <a:pt x="4810" y="2405"/>
                  </a:cubicBezTo>
                  <a:cubicBezTo>
                    <a:pt x="4823" y="2414"/>
                    <a:pt x="4840" y="2419"/>
                    <a:pt x="4858" y="2419"/>
                  </a:cubicBezTo>
                  <a:cubicBezTo>
                    <a:pt x="4920" y="2419"/>
                    <a:pt x="5006" y="2368"/>
                    <a:pt x="5090" y="2284"/>
                  </a:cubicBezTo>
                  <a:lnTo>
                    <a:pt x="5092" y="2284"/>
                  </a:lnTo>
                  <a:cubicBezTo>
                    <a:pt x="3474" y="936"/>
                    <a:pt x="2385" y="403"/>
                    <a:pt x="1426" y="111"/>
                  </a:cubicBezTo>
                  <a:cubicBezTo>
                    <a:pt x="1175" y="33"/>
                    <a:pt x="953" y="0"/>
                    <a:pt x="7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0" name="Google Shape;10150;p49"/>
            <p:cNvSpPr/>
            <p:nvPr/>
          </p:nvSpPr>
          <p:spPr>
            <a:xfrm>
              <a:off x="2103475" y="3291275"/>
              <a:ext cx="40675" cy="36350"/>
            </a:xfrm>
            <a:custGeom>
              <a:avLst/>
              <a:gdLst/>
              <a:ahLst/>
              <a:cxnLst/>
              <a:rect l="l" t="t" r="r" b="b"/>
              <a:pathLst>
                <a:path w="1627" h="1454" extrusionOk="0">
                  <a:moveTo>
                    <a:pt x="869" y="1"/>
                  </a:moveTo>
                  <a:cubicBezTo>
                    <a:pt x="614" y="1"/>
                    <a:pt x="364" y="154"/>
                    <a:pt x="213" y="424"/>
                  </a:cubicBezTo>
                  <a:cubicBezTo>
                    <a:pt x="0" y="809"/>
                    <a:pt x="50" y="1163"/>
                    <a:pt x="396" y="1356"/>
                  </a:cubicBezTo>
                  <a:cubicBezTo>
                    <a:pt x="512" y="1421"/>
                    <a:pt x="641" y="1453"/>
                    <a:pt x="769" y="1453"/>
                  </a:cubicBezTo>
                  <a:cubicBezTo>
                    <a:pt x="1022" y="1453"/>
                    <a:pt x="1271" y="1326"/>
                    <a:pt x="1414" y="1070"/>
                  </a:cubicBezTo>
                  <a:lnTo>
                    <a:pt x="1412" y="1070"/>
                  </a:lnTo>
                  <a:cubicBezTo>
                    <a:pt x="1626" y="684"/>
                    <a:pt x="1537" y="278"/>
                    <a:pt x="1189" y="86"/>
                  </a:cubicBezTo>
                  <a:cubicBezTo>
                    <a:pt x="1086" y="28"/>
                    <a:pt x="977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49"/>
            <p:cNvSpPr/>
            <p:nvPr/>
          </p:nvSpPr>
          <p:spPr>
            <a:xfrm>
              <a:off x="1999825" y="3247750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2" y="0"/>
                  </a:moveTo>
                  <a:cubicBezTo>
                    <a:pt x="701" y="0"/>
                    <a:pt x="564" y="20"/>
                    <a:pt x="394" y="89"/>
                  </a:cubicBezTo>
                  <a:cubicBezTo>
                    <a:pt x="313" y="125"/>
                    <a:pt x="219" y="192"/>
                    <a:pt x="144" y="286"/>
                  </a:cubicBezTo>
                  <a:cubicBezTo>
                    <a:pt x="70" y="383"/>
                    <a:pt x="25" y="510"/>
                    <a:pt x="17" y="614"/>
                  </a:cubicBezTo>
                  <a:cubicBezTo>
                    <a:pt x="1" y="828"/>
                    <a:pt x="64" y="968"/>
                    <a:pt x="118" y="1081"/>
                  </a:cubicBezTo>
                  <a:cubicBezTo>
                    <a:pt x="233" y="1306"/>
                    <a:pt x="373" y="1447"/>
                    <a:pt x="510" y="1586"/>
                  </a:cubicBezTo>
                  <a:cubicBezTo>
                    <a:pt x="790" y="1854"/>
                    <a:pt x="1090" y="2055"/>
                    <a:pt x="1396" y="2238"/>
                  </a:cubicBezTo>
                  <a:cubicBezTo>
                    <a:pt x="1410" y="2246"/>
                    <a:pt x="1426" y="2250"/>
                    <a:pt x="1443" y="2250"/>
                  </a:cubicBezTo>
                  <a:cubicBezTo>
                    <a:pt x="1535" y="2250"/>
                    <a:pt x="1664" y="2137"/>
                    <a:pt x="1756" y="1968"/>
                  </a:cubicBezTo>
                  <a:cubicBezTo>
                    <a:pt x="1866" y="1767"/>
                    <a:pt x="1893" y="1570"/>
                    <a:pt x="1818" y="1524"/>
                  </a:cubicBezTo>
                  <a:cubicBezTo>
                    <a:pt x="1548" y="1365"/>
                    <a:pt x="1291" y="1188"/>
                    <a:pt x="1086" y="992"/>
                  </a:cubicBezTo>
                  <a:cubicBezTo>
                    <a:pt x="1035" y="942"/>
                    <a:pt x="987" y="890"/>
                    <a:pt x="945" y="840"/>
                  </a:cubicBezTo>
                  <a:lnTo>
                    <a:pt x="945" y="840"/>
                  </a:lnTo>
                  <a:cubicBezTo>
                    <a:pt x="965" y="842"/>
                    <a:pt x="979" y="842"/>
                    <a:pt x="999" y="844"/>
                  </a:cubicBezTo>
                  <a:cubicBezTo>
                    <a:pt x="1130" y="866"/>
                    <a:pt x="1273" y="908"/>
                    <a:pt x="1416" y="958"/>
                  </a:cubicBezTo>
                  <a:cubicBezTo>
                    <a:pt x="1707" y="1063"/>
                    <a:pt x="2013" y="1194"/>
                    <a:pt x="2307" y="1328"/>
                  </a:cubicBezTo>
                  <a:cubicBezTo>
                    <a:pt x="3490" y="1878"/>
                    <a:pt x="3756" y="2085"/>
                    <a:pt x="4830" y="2842"/>
                  </a:cubicBezTo>
                  <a:cubicBezTo>
                    <a:pt x="4843" y="2852"/>
                    <a:pt x="4859" y="2856"/>
                    <a:pt x="4877" y="2856"/>
                  </a:cubicBezTo>
                  <a:cubicBezTo>
                    <a:pt x="4962" y="2856"/>
                    <a:pt x="5097" y="2758"/>
                    <a:pt x="5210" y="2608"/>
                  </a:cubicBezTo>
                  <a:cubicBezTo>
                    <a:pt x="5347" y="2425"/>
                    <a:pt x="5391" y="2228"/>
                    <a:pt x="5311" y="2170"/>
                  </a:cubicBezTo>
                  <a:lnTo>
                    <a:pt x="5313" y="2170"/>
                  </a:lnTo>
                  <a:cubicBezTo>
                    <a:pt x="4196" y="1381"/>
                    <a:pt x="3903" y="1159"/>
                    <a:pt x="2655" y="576"/>
                  </a:cubicBezTo>
                  <a:cubicBezTo>
                    <a:pt x="2337" y="433"/>
                    <a:pt x="2029" y="300"/>
                    <a:pt x="1689" y="174"/>
                  </a:cubicBezTo>
                  <a:cubicBezTo>
                    <a:pt x="1514" y="115"/>
                    <a:pt x="1333" y="61"/>
                    <a:pt x="1134" y="29"/>
                  </a:cubicBezTo>
                  <a:cubicBezTo>
                    <a:pt x="1035" y="18"/>
                    <a:pt x="935" y="0"/>
                    <a:pt x="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49"/>
            <p:cNvSpPr/>
            <p:nvPr/>
          </p:nvSpPr>
          <p:spPr>
            <a:xfrm>
              <a:off x="2000275" y="3258675"/>
              <a:ext cx="127325" cy="60525"/>
            </a:xfrm>
            <a:custGeom>
              <a:avLst/>
              <a:gdLst/>
              <a:ahLst/>
              <a:cxnLst/>
              <a:rect l="l" t="t" r="r" b="b"/>
              <a:pathLst>
                <a:path w="5093" h="2421" extrusionOk="0">
                  <a:moveTo>
                    <a:pt x="760" y="1"/>
                  </a:moveTo>
                  <a:cubicBezTo>
                    <a:pt x="413" y="1"/>
                    <a:pt x="161" y="109"/>
                    <a:pt x="1" y="258"/>
                  </a:cubicBezTo>
                  <a:cubicBezTo>
                    <a:pt x="5" y="427"/>
                    <a:pt x="54" y="547"/>
                    <a:pt x="100" y="644"/>
                  </a:cubicBezTo>
                  <a:cubicBezTo>
                    <a:pt x="215" y="869"/>
                    <a:pt x="355" y="1010"/>
                    <a:pt x="492" y="1149"/>
                  </a:cubicBezTo>
                  <a:cubicBezTo>
                    <a:pt x="772" y="1417"/>
                    <a:pt x="1072" y="1618"/>
                    <a:pt x="1378" y="1801"/>
                  </a:cubicBezTo>
                  <a:cubicBezTo>
                    <a:pt x="1392" y="1809"/>
                    <a:pt x="1407" y="1812"/>
                    <a:pt x="1424" y="1812"/>
                  </a:cubicBezTo>
                  <a:cubicBezTo>
                    <a:pt x="1483" y="1812"/>
                    <a:pt x="1559" y="1763"/>
                    <a:pt x="1631" y="1682"/>
                  </a:cubicBezTo>
                  <a:cubicBezTo>
                    <a:pt x="452" y="827"/>
                    <a:pt x="541" y="680"/>
                    <a:pt x="547" y="529"/>
                  </a:cubicBezTo>
                  <a:cubicBezTo>
                    <a:pt x="553" y="421"/>
                    <a:pt x="749" y="404"/>
                    <a:pt x="874" y="404"/>
                  </a:cubicBezTo>
                  <a:cubicBezTo>
                    <a:pt x="895" y="404"/>
                    <a:pt x="914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7" y="405"/>
                    <a:pt x="961" y="405"/>
                    <a:pt x="981" y="409"/>
                  </a:cubicBezTo>
                  <a:cubicBezTo>
                    <a:pt x="1112" y="429"/>
                    <a:pt x="1255" y="471"/>
                    <a:pt x="1398" y="521"/>
                  </a:cubicBezTo>
                  <a:cubicBezTo>
                    <a:pt x="1687" y="626"/>
                    <a:pt x="1995" y="757"/>
                    <a:pt x="2289" y="891"/>
                  </a:cubicBezTo>
                  <a:cubicBezTo>
                    <a:pt x="3472" y="1441"/>
                    <a:pt x="3738" y="1648"/>
                    <a:pt x="4812" y="2407"/>
                  </a:cubicBezTo>
                  <a:cubicBezTo>
                    <a:pt x="4825" y="2416"/>
                    <a:pt x="4840" y="2421"/>
                    <a:pt x="4858" y="2421"/>
                  </a:cubicBezTo>
                  <a:cubicBezTo>
                    <a:pt x="4919" y="2421"/>
                    <a:pt x="5006" y="2370"/>
                    <a:pt x="5092" y="2286"/>
                  </a:cubicBezTo>
                  <a:cubicBezTo>
                    <a:pt x="3474" y="938"/>
                    <a:pt x="2384" y="405"/>
                    <a:pt x="1426" y="111"/>
                  </a:cubicBezTo>
                  <a:cubicBezTo>
                    <a:pt x="1175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49"/>
            <p:cNvSpPr/>
            <p:nvPr/>
          </p:nvSpPr>
          <p:spPr>
            <a:xfrm>
              <a:off x="2053700" y="3380800"/>
              <a:ext cx="40700" cy="36325"/>
            </a:xfrm>
            <a:custGeom>
              <a:avLst/>
              <a:gdLst/>
              <a:ahLst/>
              <a:cxnLst/>
              <a:rect l="l" t="t" r="r" b="b"/>
              <a:pathLst>
                <a:path w="1628" h="1453" extrusionOk="0">
                  <a:moveTo>
                    <a:pt x="869" y="0"/>
                  </a:moveTo>
                  <a:cubicBezTo>
                    <a:pt x="614" y="0"/>
                    <a:pt x="364" y="152"/>
                    <a:pt x="214" y="423"/>
                  </a:cubicBezTo>
                  <a:cubicBezTo>
                    <a:pt x="1" y="807"/>
                    <a:pt x="51" y="1163"/>
                    <a:pt x="397" y="1356"/>
                  </a:cubicBezTo>
                  <a:cubicBezTo>
                    <a:pt x="513" y="1420"/>
                    <a:pt x="641" y="1452"/>
                    <a:pt x="769" y="1452"/>
                  </a:cubicBezTo>
                  <a:cubicBezTo>
                    <a:pt x="1022" y="1452"/>
                    <a:pt x="1272" y="1325"/>
                    <a:pt x="1414" y="1069"/>
                  </a:cubicBezTo>
                  <a:cubicBezTo>
                    <a:pt x="1627" y="684"/>
                    <a:pt x="1538" y="278"/>
                    <a:pt x="1190" y="85"/>
                  </a:cubicBezTo>
                  <a:cubicBezTo>
                    <a:pt x="1087" y="28"/>
                    <a:pt x="977" y="0"/>
                    <a:pt x="8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4" name="Google Shape;10154;p49"/>
            <p:cNvSpPr/>
            <p:nvPr/>
          </p:nvSpPr>
          <p:spPr>
            <a:xfrm>
              <a:off x="1950125" y="3337250"/>
              <a:ext cx="134725" cy="71450"/>
            </a:xfrm>
            <a:custGeom>
              <a:avLst/>
              <a:gdLst/>
              <a:ahLst/>
              <a:cxnLst/>
              <a:rect l="l" t="t" r="r" b="b"/>
              <a:pathLst>
                <a:path w="5389" h="2858" extrusionOk="0">
                  <a:moveTo>
                    <a:pt x="822" y="0"/>
                  </a:moveTo>
                  <a:cubicBezTo>
                    <a:pt x="701" y="0"/>
                    <a:pt x="563" y="20"/>
                    <a:pt x="392" y="90"/>
                  </a:cubicBezTo>
                  <a:cubicBezTo>
                    <a:pt x="311" y="125"/>
                    <a:pt x="217" y="193"/>
                    <a:pt x="142" y="286"/>
                  </a:cubicBezTo>
                  <a:cubicBezTo>
                    <a:pt x="70" y="384"/>
                    <a:pt x="23" y="509"/>
                    <a:pt x="17" y="614"/>
                  </a:cubicBezTo>
                  <a:cubicBezTo>
                    <a:pt x="1" y="829"/>
                    <a:pt x="62" y="966"/>
                    <a:pt x="116" y="1080"/>
                  </a:cubicBezTo>
                  <a:cubicBezTo>
                    <a:pt x="231" y="1306"/>
                    <a:pt x="370" y="1447"/>
                    <a:pt x="510" y="1587"/>
                  </a:cubicBezTo>
                  <a:cubicBezTo>
                    <a:pt x="788" y="1853"/>
                    <a:pt x="1088" y="2056"/>
                    <a:pt x="1396" y="2239"/>
                  </a:cubicBezTo>
                  <a:cubicBezTo>
                    <a:pt x="1410" y="2246"/>
                    <a:pt x="1425" y="2250"/>
                    <a:pt x="1441" y="2250"/>
                  </a:cubicBezTo>
                  <a:cubicBezTo>
                    <a:pt x="1531" y="2250"/>
                    <a:pt x="1661" y="2137"/>
                    <a:pt x="1754" y="1966"/>
                  </a:cubicBezTo>
                  <a:cubicBezTo>
                    <a:pt x="1866" y="1768"/>
                    <a:pt x="1891" y="1569"/>
                    <a:pt x="1816" y="1525"/>
                  </a:cubicBezTo>
                  <a:cubicBezTo>
                    <a:pt x="1547" y="1366"/>
                    <a:pt x="1289" y="1187"/>
                    <a:pt x="1084" y="990"/>
                  </a:cubicBezTo>
                  <a:cubicBezTo>
                    <a:pt x="1032" y="942"/>
                    <a:pt x="985" y="891"/>
                    <a:pt x="943" y="841"/>
                  </a:cubicBezTo>
                  <a:lnTo>
                    <a:pt x="943" y="841"/>
                  </a:lnTo>
                  <a:cubicBezTo>
                    <a:pt x="963" y="843"/>
                    <a:pt x="979" y="841"/>
                    <a:pt x="999" y="845"/>
                  </a:cubicBezTo>
                  <a:cubicBezTo>
                    <a:pt x="1128" y="867"/>
                    <a:pt x="1271" y="907"/>
                    <a:pt x="1414" y="956"/>
                  </a:cubicBezTo>
                  <a:cubicBezTo>
                    <a:pt x="1704" y="1064"/>
                    <a:pt x="2013" y="1195"/>
                    <a:pt x="2307" y="1326"/>
                  </a:cubicBezTo>
                  <a:cubicBezTo>
                    <a:pt x="3488" y="1877"/>
                    <a:pt x="3756" y="2084"/>
                    <a:pt x="4828" y="2843"/>
                  </a:cubicBezTo>
                  <a:cubicBezTo>
                    <a:pt x="4841" y="2853"/>
                    <a:pt x="4857" y="2857"/>
                    <a:pt x="4875" y="2857"/>
                  </a:cubicBezTo>
                  <a:cubicBezTo>
                    <a:pt x="4960" y="2857"/>
                    <a:pt x="5095" y="2759"/>
                    <a:pt x="5208" y="2609"/>
                  </a:cubicBezTo>
                  <a:cubicBezTo>
                    <a:pt x="5345" y="2426"/>
                    <a:pt x="5388" y="2227"/>
                    <a:pt x="5309" y="2171"/>
                  </a:cubicBezTo>
                  <a:lnTo>
                    <a:pt x="5311" y="2171"/>
                  </a:lnTo>
                  <a:cubicBezTo>
                    <a:pt x="4194" y="1382"/>
                    <a:pt x="3901" y="1157"/>
                    <a:pt x="2653" y="575"/>
                  </a:cubicBezTo>
                  <a:cubicBezTo>
                    <a:pt x="2335" y="432"/>
                    <a:pt x="2027" y="300"/>
                    <a:pt x="1687" y="175"/>
                  </a:cubicBezTo>
                  <a:cubicBezTo>
                    <a:pt x="1512" y="115"/>
                    <a:pt x="1333" y="62"/>
                    <a:pt x="1132" y="28"/>
                  </a:cubicBezTo>
                  <a:cubicBezTo>
                    <a:pt x="1034" y="17"/>
                    <a:pt x="935" y="0"/>
                    <a:pt x="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5" name="Google Shape;10155;p49"/>
            <p:cNvSpPr/>
            <p:nvPr/>
          </p:nvSpPr>
          <p:spPr>
            <a:xfrm>
              <a:off x="1950525" y="33482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760" y="1"/>
                  </a:moveTo>
                  <a:cubicBezTo>
                    <a:pt x="413" y="1"/>
                    <a:pt x="160" y="108"/>
                    <a:pt x="1" y="258"/>
                  </a:cubicBezTo>
                  <a:cubicBezTo>
                    <a:pt x="5" y="425"/>
                    <a:pt x="54" y="544"/>
                    <a:pt x="100" y="642"/>
                  </a:cubicBezTo>
                  <a:cubicBezTo>
                    <a:pt x="215" y="868"/>
                    <a:pt x="354" y="1009"/>
                    <a:pt x="494" y="1149"/>
                  </a:cubicBezTo>
                  <a:cubicBezTo>
                    <a:pt x="772" y="1415"/>
                    <a:pt x="1072" y="1618"/>
                    <a:pt x="1380" y="1801"/>
                  </a:cubicBezTo>
                  <a:cubicBezTo>
                    <a:pt x="1393" y="1808"/>
                    <a:pt x="1408" y="1812"/>
                    <a:pt x="1424" y="1812"/>
                  </a:cubicBezTo>
                  <a:cubicBezTo>
                    <a:pt x="1483" y="1812"/>
                    <a:pt x="1559" y="1762"/>
                    <a:pt x="1631" y="1681"/>
                  </a:cubicBezTo>
                  <a:cubicBezTo>
                    <a:pt x="452" y="827"/>
                    <a:pt x="541" y="677"/>
                    <a:pt x="547" y="528"/>
                  </a:cubicBezTo>
                  <a:cubicBezTo>
                    <a:pt x="552" y="421"/>
                    <a:pt x="749" y="404"/>
                    <a:pt x="874" y="404"/>
                  </a:cubicBezTo>
                  <a:cubicBezTo>
                    <a:pt x="895" y="404"/>
                    <a:pt x="913" y="404"/>
                    <a:pt x="929" y="405"/>
                  </a:cubicBezTo>
                  <a:cubicBezTo>
                    <a:pt x="929" y="404"/>
                    <a:pt x="929" y="403"/>
                    <a:pt x="929" y="403"/>
                  </a:cubicBezTo>
                  <a:lnTo>
                    <a:pt x="929" y="403"/>
                  </a:lnTo>
                  <a:cubicBezTo>
                    <a:pt x="948" y="405"/>
                    <a:pt x="963" y="403"/>
                    <a:pt x="983" y="407"/>
                  </a:cubicBezTo>
                  <a:cubicBezTo>
                    <a:pt x="1112" y="429"/>
                    <a:pt x="1255" y="469"/>
                    <a:pt x="1398" y="518"/>
                  </a:cubicBezTo>
                  <a:cubicBezTo>
                    <a:pt x="1688" y="626"/>
                    <a:pt x="1997" y="757"/>
                    <a:pt x="2291" y="888"/>
                  </a:cubicBezTo>
                  <a:cubicBezTo>
                    <a:pt x="3472" y="1439"/>
                    <a:pt x="3740" y="1646"/>
                    <a:pt x="4812" y="2405"/>
                  </a:cubicBezTo>
                  <a:cubicBezTo>
                    <a:pt x="4825" y="2415"/>
                    <a:pt x="4841" y="2419"/>
                    <a:pt x="4859" y="2419"/>
                  </a:cubicBezTo>
                  <a:cubicBezTo>
                    <a:pt x="4921" y="2419"/>
                    <a:pt x="5006" y="2368"/>
                    <a:pt x="5092" y="2284"/>
                  </a:cubicBezTo>
                  <a:cubicBezTo>
                    <a:pt x="3474" y="936"/>
                    <a:pt x="2384" y="403"/>
                    <a:pt x="1426" y="111"/>
                  </a:cubicBezTo>
                  <a:cubicBezTo>
                    <a:pt x="1174" y="34"/>
                    <a:pt x="953" y="1"/>
                    <a:pt x="7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49"/>
            <p:cNvSpPr/>
            <p:nvPr/>
          </p:nvSpPr>
          <p:spPr>
            <a:xfrm>
              <a:off x="2003950" y="3470300"/>
              <a:ext cx="40750" cy="36325"/>
            </a:xfrm>
            <a:custGeom>
              <a:avLst/>
              <a:gdLst/>
              <a:ahLst/>
              <a:cxnLst/>
              <a:rect l="l" t="t" r="r" b="b"/>
              <a:pathLst>
                <a:path w="1630" h="1453" extrusionOk="0">
                  <a:moveTo>
                    <a:pt x="869" y="1"/>
                  </a:moveTo>
                  <a:cubicBezTo>
                    <a:pt x="614" y="1"/>
                    <a:pt x="365" y="153"/>
                    <a:pt x="216" y="422"/>
                  </a:cubicBezTo>
                  <a:cubicBezTo>
                    <a:pt x="1" y="808"/>
                    <a:pt x="50" y="1161"/>
                    <a:pt x="398" y="1356"/>
                  </a:cubicBezTo>
                  <a:cubicBezTo>
                    <a:pt x="514" y="1421"/>
                    <a:pt x="642" y="1453"/>
                    <a:pt x="769" y="1453"/>
                  </a:cubicBezTo>
                  <a:cubicBezTo>
                    <a:pt x="1022" y="1453"/>
                    <a:pt x="1271" y="1325"/>
                    <a:pt x="1414" y="1068"/>
                  </a:cubicBezTo>
                  <a:cubicBezTo>
                    <a:pt x="1629" y="684"/>
                    <a:pt x="1538" y="279"/>
                    <a:pt x="1192" y="86"/>
                  </a:cubicBezTo>
                  <a:cubicBezTo>
                    <a:pt x="1088" y="28"/>
                    <a:pt x="978" y="1"/>
                    <a:pt x="8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49"/>
            <p:cNvSpPr/>
            <p:nvPr/>
          </p:nvSpPr>
          <p:spPr>
            <a:xfrm>
              <a:off x="1900375" y="3426725"/>
              <a:ext cx="134775" cy="71475"/>
            </a:xfrm>
            <a:custGeom>
              <a:avLst/>
              <a:gdLst/>
              <a:ahLst/>
              <a:cxnLst/>
              <a:rect l="l" t="t" r="r" b="b"/>
              <a:pathLst>
                <a:path w="5391" h="2859" extrusionOk="0">
                  <a:moveTo>
                    <a:pt x="823" y="1"/>
                  </a:moveTo>
                  <a:cubicBezTo>
                    <a:pt x="702" y="1"/>
                    <a:pt x="564" y="21"/>
                    <a:pt x="392" y="91"/>
                  </a:cubicBezTo>
                  <a:cubicBezTo>
                    <a:pt x="313" y="127"/>
                    <a:pt x="217" y="193"/>
                    <a:pt x="144" y="286"/>
                  </a:cubicBezTo>
                  <a:cubicBezTo>
                    <a:pt x="70" y="385"/>
                    <a:pt x="22" y="511"/>
                    <a:pt x="16" y="614"/>
                  </a:cubicBezTo>
                  <a:cubicBezTo>
                    <a:pt x="1" y="831"/>
                    <a:pt x="64" y="968"/>
                    <a:pt x="116" y="1081"/>
                  </a:cubicBezTo>
                  <a:cubicBezTo>
                    <a:pt x="233" y="1306"/>
                    <a:pt x="370" y="1447"/>
                    <a:pt x="509" y="1586"/>
                  </a:cubicBezTo>
                  <a:cubicBezTo>
                    <a:pt x="790" y="1855"/>
                    <a:pt x="1088" y="2055"/>
                    <a:pt x="1396" y="2238"/>
                  </a:cubicBezTo>
                  <a:cubicBezTo>
                    <a:pt x="1410" y="2246"/>
                    <a:pt x="1425" y="2250"/>
                    <a:pt x="1442" y="2250"/>
                  </a:cubicBezTo>
                  <a:cubicBezTo>
                    <a:pt x="1533" y="2250"/>
                    <a:pt x="1662" y="2137"/>
                    <a:pt x="1756" y="1968"/>
                  </a:cubicBezTo>
                  <a:cubicBezTo>
                    <a:pt x="1865" y="1767"/>
                    <a:pt x="1893" y="1570"/>
                    <a:pt x="1816" y="1527"/>
                  </a:cubicBezTo>
                  <a:cubicBezTo>
                    <a:pt x="1547" y="1368"/>
                    <a:pt x="1289" y="1189"/>
                    <a:pt x="1084" y="992"/>
                  </a:cubicBezTo>
                  <a:cubicBezTo>
                    <a:pt x="1034" y="942"/>
                    <a:pt x="985" y="890"/>
                    <a:pt x="945" y="841"/>
                  </a:cubicBezTo>
                  <a:lnTo>
                    <a:pt x="945" y="841"/>
                  </a:lnTo>
                  <a:cubicBezTo>
                    <a:pt x="963" y="843"/>
                    <a:pt x="979" y="843"/>
                    <a:pt x="999" y="847"/>
                  </a:cubicBezTo>
                  <a:cubicBezTo>
                    <a:pt x="1130" y="869"/>
                    <a:pt x="1273" y="908"/>
                    <a:pt x="1414" y="958"/>
                  </a:cubicBezTo>
                  <a:cubicBezTo>
                    <a:pt x="1704" y="1063"/>
                    <a:pt x="2013" y="1195"/>
                    <a:pt x="2307" y="1328"/>
                  </a:cubicBezTo>
                  <a:cubicBezTo>
                    <a:pt x="3490" y="1879"/>
                    <a:pt x="3756" y="2085"/>
                    <a:pt x="4828" y="2845"/>
                  </a:cubicBezTo>
                  <a:cubicBezTo>
                    <a:pt x="4841" y="2854"/>
                    <a:pt x="4857" y="2859"/>
                    <a:pt x="4875" y="2859"/>
                  </a:cubicBezTo>
                  <a:cubicBezTo>
                    <a:pt x="4961" y="2859"/>
                    <a:pt x="5095" y="2759"/>
                    <a:pt x="5209" y="2610"/>
                  </a:cubicBezTo>
                  <a:cubicBezTo>
                    <a:pt x="5347" y="2427"/>
                    <a:pt x="5390" y="2228"/>
                    <a:pt x="5311" y="2173"/>
                  </a:cubicBezTo>
                  <a:cubicBezTo>
                    <a:pt x="4193" y="1381"/>
                    <a:pt x="3903" y="1159"/>
                    <a:pt x="2653" y="576"/>
                  </a:cubicBezTo>
                  <a:cubicBezTo>
                    <a:pt x="2337" y="433"/>
                    <a:pt x="2026" y="300"/>
                    <a:pt x="1686" y="177"/>
                  </a:cubicBezTo>
                  <a:cubicBezTo>
                    <a:pt x="1513" y="115"/>
                    <a:pt x="1333" y="63"/>
                    <a:pt x="1132" y="30"/>
                  </a:cubicBezTo>
                  <a:cubicBezTo>
                    <a:pt x="1034" y="18"/>
                    <a:pt x="936" y="1"/>
                    <a:pt x="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49"/>
            <p:cNvSpPr/>
            <p:nvPr/>
          </p:nvSpPr>
          <p:spPr>
            <a:xfrm>
              <a:off x="1900775" y="3437700"/>
              <a:ext cx="127325" cy="60500"/>
            </a:xfrm>
            <a:custGeom>
              <a:avLst/>
              <a:gdLst/>
              <a:ahLst/>
              <a:cxnLst/>
              <a:rect l="l" t="t" r="r" b="b"/>
              <a:pathLst>
                <a:path w="5093" h="2420" extrusionOk="0">
                  <a:moveTo>
                    <a:pt x="930" y="404"/>
                  </a:moveTo>
                  <a:cubicBezTo>
                    <a:pt x="930" y="404"/>
                    <a:pt x="930" y="404"/>
                    <a:pt x="931" y="404"/>
                  </a:cubicBezTo>
                  <a:cubicBezTo>
                    <a:pt x="930" y="404"/>
                    <a:pt x="930" y="404"/>
                    <a:pt x="930" y="404"/>
                  </a:cubicBezTo>
                  <a:close/>
                  <a:moveTo>
                    <a:pt x="763" y="1"/>
                  </a:moveTo>
                  <a:cubicBezTo>
                    <a:pt x="414" y="1"/>
                    <a:pt x="161" y="109"/>
                    <a:pt x="0" y="259"/>
                  </a:cubicBezTo>
                  <a:cubicBezTo>
                    <a:pt x="4" y="426"/>
                    <a:pt x="54" y="545"/>
                    <a:pt x="100" y="642"/>
                  </a:cubicBezTo>
                  <a:cubicBezTo>
                    <a:pt x="217" y="867"/>
                    <a:pt x="354" y="1008"/>
                    <a:pt x="493" y="1147"/>
                  </a:cubicBezTo>
                  <a:cubicBezTo>
                    <a:pt x="774" y="1416"/>
                    <a:pt x="1072" y="1616"/>
                    <a:pt x="1380" y="1799"/>
                  </a:cubicBezTo>
                  <a:cubicBezTo>
                    <a:pt x="1393" y="1807"/>
                    <a:pt x="1408" y="1811"/>
                    <a:pt x="1424" y="1811"/>
                  </a:cubicBezTo>
                  <a:cubicBezTo>
                    <a:pt x="1483" y="1811"/>
                    <a:pt x="1559" y="1761"/>
                    <a:pt x="1631" y="1680"/>
                  </a:cubicBezTo>
                  <a:cubicBezTo>
                    <a:pt x="452" y="825"/>
                    <a:pt x="541" y="678"/>
                    <a:pt x="547" y="527"/>
                  </a:cubicBezTo>
                  <a:cubicBezTo>
                    <a:pt x="552" y="420"/>
                    <a:pt x="753" y="403"/>
                    <a:pt x="880" y="403"/>
                  </a:cubicBezTo>
                  <a:cubicBezTo>
                    <a:pt x="898" y="403"/>
                    <a:pt x="915" y="403"/>
                    <a:pt x="930" y="404"/>
                  </a:cubicBezTo>
                  <a:lnTo>
                    <a:pt x="930" y="404"/>
                  </a:lnTo>
                  <a:cubicBezTo>
                    <a:pt x="929" y="404"/>
                    <a:pt x="929" y="403"/>
                    <a:pt x="929" y="402"/>
                  </a:cubicBezTo>
                  <a:lnTo>
                    <a:pt x="929" y="402"/>
                  </a:lnTo>
                  <a:cubicBezTo>
                    <a:pt x="947" y="404"/>
                    <a:pt x="963" y="404"/>
                    <a:pt x="983" y="408"/>
                  </a:cubicBezTo>
                  <a:cubicBezTo>
                    <a:pt x="1114" y="430"/>
                    <a:pt x="1255" y="469"/>
                    <a:pt x="1398" y="519"/>
                  </a:cubicBezTo>
                  <a:cubicBezTo>
                    <a:pt x="1688" y="624"/>
                    <a:pt x="1997" y="756"/>
                    <a:pt x="2291" y="889"/>
                  </a:cubicBezTo>
                  <a:cubicBezTo>
                    <a:pt x="3474" y="1440"/>
                    <a:pt x="3740" y="1646"/>
                    <a:pt x="4812" y="2406"/>
                  </a:cubicBezTo>
                  <a:cubicBezTo>
                    <a:pt x="4825" y="2415"/>
                    <a:pt x="4841" y="2420"/>
                    <a:pt x="4859" y="2420"/>
                  </a:cubicBezTo>
                  <a:cubicBezTo>
                    <a:pt x="4921" y="2420"/>
                    <a:pt x="5006" y="2369"/>
                    <a:pt x="5092" y="2284"/>
                  </a:cubicBezTo>
                  <a:cubicBezTo>
                    <a:pt x="3474" y="937"/>
                    <a:pt x="2384" y="404"/>
                    <a:pt x="1428" y="109"/>
                  </a:cubicBezTo>
                  <a:cubicBezTo>
                    <a:pt x="1177" y="33"/>
                    <a:pt x="955" y="1"/>
                    <a:pt x="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49"/>
            <p:cNvSpPr/>
            <p:nvPr/>
          </p:nvSpPr>
          <p:spPr>
            <a:xfrm>
              <a:off x="1954200" y="3559775"/>
              <a:ext cx="40725" cy="36325"/>
            </a:xfrm>
            <a:custGeom>
              <a:avLst/>
              <a:gdLst/>
              <a:ahLst/>
              <a:cxnLst/>
              <a:rect l="l" t="t" r="r" b="b"/>
              <a:pathLst>
                <a:path w="1629" h="1453" extrusionOk="0">
                  <a:moveTo>
                    <a:pt x="870" y="1"/>
                  </a:moveTo>
                  <a:cubicBezTo>
                    <a:pt x="615" y="1"/>
                    <a:pt x="366" y="153"/>
                    <a:pt x="215" y="423"/>
                  </a:cubicBezTo>
                  <a:cubicBezTo>
                    <a:pt x="1" y="809"/>
                    <a:pt x="50" y="1163"/>
                    <a:pt x="398" y="1356"/>
                  </a:cubicBezTo>
                  <a:cubicBezTo>
                    <a:pt x="515" y="1420"/>
                    <a:pt x="643" y="1453"/>
                    <a:pt x="770" y="1453"/>
                  </a:cubicBezTo>
                  <a:cubicBezTo>
                    <a:pt x="1024" y="1453"/>
                    <a:pt x="1273" y="1325"/>
                    <a:pt x="1414" y="1070"/>
                  </a:cubicBezTo>
                  <a:cubicBezTo>
                    <a:pt x="1629" y="684"/>
                    <a:pt x="1538" y="278"/>
                    <a:pt x="1192" y="85"/>
                  </a:cubicBezTo>
                  <a:cubicBezTo>
                    <a:pt x="1088" y="28"/>
                    <a:pt x="978" y="1"/>
                    <a:pt x="8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49"/>
            <p:cNvSpPr/>
            <p:nvPr/>
          </p:nvSpPr>
          <p:spPr>
            <a:xfrm>
              <a:off x="1850625" y="3516250"/>
              <a:ext cx="134775" cy="71425"/>
            </a:xfrm>
            <a:custGeom>
              <a:avLst/>
              <a:gdLst/>
              <a:ahLst/>
              <a:cxnLst/>
              <a:rect l="l" t="t" r="r" b="b"/>
              <a:pathLst>
                <a:path w="5391" h="2857" extrusionOk="0">
                  <a:moveTo>
                    <a:pt x="821" y="0"/>
                  </a:moveTo>
                  <a:cubicBezTo>
                    <a:pt x="700" y="0"/>
                    <a:pt x="562" y="20"/>
                    <a:pt x="392" y="89"/>
                  </a:cubicBezTo>
                  <a:cubicBezTo>
                    <a:pt x="313" y="125"/>
                    <a:pt x="217" y="192"/>
                    <a:pt x="144" y="286"/>
                  </a:cubicBezTo>
                  <a:cubicBezTo>
                    <a:pt x="70" y="383"/>
                    <a:pt x="22" y="508"/>
                    <a:pt x="16" y="614"/>
                  </a:cubicBezTo>
                  <a:cubicBezTo>
                    <a:pt x="0" y="828"/>
                    <a:pt x="64" y="966"/>
                    <a:pt x="118" y="1081"/>
                  </a:cubicBezTo>
                  <a:cubicBezTo>
                    <a:pt x="233" y="1306"/>
                    <a:pt x="370" y="1447"/>
                    <a:pt x="509" y="1586"/>
                  </a:cubicBezTo>
                  <a:cubicBezTo>
                    <a:pt x="790" y="1852"/>
                    <a:pt x="1090" y="2055"/>
                    <a:pt x="1396" y="2238"/>
                  </a:cubicBezTo>
                  <a:cubicBezTo>
                    <a:pt x="1409" y="2246"/>
                    <a:pt x="1424" y="2249"/>
                    <a:pt x="1441" y="2249"/>
                  </a:cubicBezTo>
                  <a:cubicBezTo>
                    <a:pt x="1531" y="2249"/>
                    <a:pt x="1661" y="2136"/>
                    <a:pt x="1756" y="1968"/>
                  </a:cubicBezTo>
                  <a:cubicBezTo>
                    <a:pt x="1865" y="1767"/>
                    <a:pt x="1893" y="1568"/>
                    <a:pt x="1816" y="1524"/>
                  </a:cubicBezTo>
                  <a:cubicBezTo>
                    <a:pt x="1547" y="1365"/>
                    <a:pt x="1289" y="1186"/>
                    <a:pt x="1084" y="989"/>
                  </a:cubicBezTo>
                  <a:cubicBezTo>
                    <a:pt x="1034" y="942"/>
                    <a:pt x="985" y="890"/>
                    <a:pt x="945" y="840"/>
                  </a:cubicBezTo>
                  <a:lnTo>
                    <a:pt x="945" y="840"/>
                  </a:lnTo>
                  <a:cubicBezTo>
                    <a:pt x="965" y="842"/>
                    <a:pt x="979" y="840"/>
                    <a:pt x="998" y="844"/>
                  </a:cubicBezTo>
                  <a:cubicBezTo>
                    <a:pt x="1130" y="866"/>
                    <a:pt x="1273" y="906"/>
                    <a:pt x="1414" y="956"/>
                  </a:cubicBezTo>
                  <a:cubicBezTo>
                    <a:pt x="1704" y="1063"/>
                    <a:pt x="2012" y="1194"/>
                    <a:pt x="2307" y="1325"/>
                  </a:cubicBezTo>
                  <a:cubicBezTo>
                    <a:pt x="3490" y="1876"/>
                    <a:pt x="3756" y="2085"/>
                    <a:pt x="4828" y="2842"/>
                  </a:cubicBezTo>
                  <a:cubicBezTo>
                    <a:pt x="4841" y="2852"/>
                    <a:pt x="4857" y="2856"/>
                    <a:pt x="4876" y="2856"/>
                  </a:cubicBezTo>
                  <a:cubicBezTo>
                    <a:pt x="4962" y="2856"/>
                    <a:pt x="5096" y="2758"/>
                    <a:pt x="5209" y="2608"/>
                  </a:cubicBezTo>
                  <a:cubicBezTo>
                    <a:pt x="5346" y="2425"/>
                    <a:pt x="5390" y="2228"/>
                    <a:pt x="5311" y="2170"/>
                  </a:cubicBezTo>
                  <a:cubicBezTo>
                    <a:pt x="4195" y="1381"/>
                    <a:pt x="3903" y="1158"/>
                    <a:pt x="2653" y="574"/>
                  </a:cubicBezTo>
                  <a:cubicBezTo>
                    <a:pt x="2336" y="433"/>
                    <a:pt x="2026" y="300"/>
                    <a:pt x="1688" y="174"/>
                  </a:cubicBezTo>
                  <a:cubicBezTo>
                    <a:pt x="1513" y="115"/>
                    <a:pt x="1332" y="61"/>
                    <a:pt x="1132" y="29"/>
                  </a:cubicBezTo>
                  <a:cubicBezTo>
                    <a:pt x="1034" y="18"/>
                    <a:pt x="934" y="0"/>
                    <a:pt x="8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49"/>
            <p:cNvSpPr/>
            <p:nvPr/>
          </p:nvSpPr>
          <p:spPr>
            <a:xfrm>
              <a:off x="1851075" y="3527175"/>
              <a:ext cx="127250" cy="60500"/>
            </a:xfrm>
            <a:custGeom>
              <a:avLst/>
              <a:gdLst/>
              <a:ahLst/>
              <a:cxnLst/>
              <a:rect l="l" t="t" r="r" b="b"/>
              <a:pathLst>
                <a:path w="5090" h="2420" extrusionOk="0">
                  <a:moveTo>
                    <a:pt x="759" y="1"/>
                  </a:moveTo>
                  <a:cubicBezTo>
                    <a:pt x="411" y="1"/>
                    <a:pt x="159" y="109"/>
                    <a:pt x="0" y="258"/>
                  </a:cubicBezTo>
                  <a:cubicBezTo>
                    <a:pt x="2" y="427"/>
                    <a:pt x="54" y="545"/>
                    <a:pt x="100" y="644"/>
                  </a:cubicBezTo>
                  <a:cubicBezTo>
                    <a:pt x="215" y="869"/>
                    <a:pt x="352" y="1010"/>
                    <a:pt x="491" y="1149"/>
                  </a:cubicBezTo>
                  <a:cubicBezTo>
                    <a:pt x="772" y="1415"/>
                    <a:pt x="1072" y="1618"/>
                    <a:pt x="1378" y="1801"/>
                  </a:cubicBezTo>
                  <a:cubicBezTo>
                    <a:pt x="1391" y="1809"/>
                    <a:pt x="1406" y="1812"/>
                    <a:pt x="1422" y="1812"/>
                  </a:cubicBezTo>
                  <a:cubicBezTo>
                    <a:pt x="1481" y="1812"/>
                    <a:pt x="1558" y="1762"/>
                    <a:pt x="1629" y="1682"/>
                  </a:cubicBezTo>
                  <a:cubicBezTo>
                    <a:pt x="450" y="827"/>
                    <a:pt x="539" y="678"/>
                    <a:pt x="547" y="529"/>
                  </a:cubicBezTo>
                  <a:cubicBezTo>
                    <a:pt x="550" y="421"/>
                    <a:pt x="746" y="404"/>
                    <a:pt x="873" y="404"/>
                  </a:cubicBezTo>
                  <a:cubicBezTo>
                    <a:pt x="894" y="404"/>
                    <a:pt x="913" y="405"/>
                    <a:pt x="929" y="405"/>
                  </a:cubicBezTo>
                  <a:cubicBezTo>
                    <a:pt x="929" y="405"/>
                    <a:pt x="927" y="403"/>
                    <a:pt x="927" y="403"/>
                  </a:cubicBezTo>
                  <a:lnTo>
                    <a:pt x="927" y="403"/>
                  </a:lnTo>
                  <a:cubicBezTo>
                    <a:pt x="945" y="405"/>
                    <a:pt x="961" y="405"/>
                    <a:pt x="980" y="407"/>
                  </a:cubicBezTo>
                  <a:cubicBezTo>
                    <a:pt x="1112" y="429"/>
                    <a:pt x="1255" y="471"/>
                    <a:pt x="1396" y="521"/>
                  </a:cubicBezTo>
                  <a:cubicBezTo>
                    <a:pt x="1686" y="626"/>
                    <a:pt x="1994" y="757"/>
                    <a:pt x="2289" y="890"/>
                  </a:cubicBezTo>
                  <a:cubicBezTo>
                    <a:pt x="3472" y="1441"/>
                    <a:pt x="3738" y="1648"/>
                    <a:pt x="4810" y="2405"/>
                  </a:cubicBezTo>
                  <a:cubicBezTo>
                    <a:pt x="4823" y="2415"/>
                    <a:pt x="4839" y="2420"/>
                    <a:pt x="4857" y="2420"/>
                  </a:cubicBezTo>
                  <a:cubicBezTo>
                    <a:pt x="4919" y="2420"/>
                    <a:pt x="5004" y="2369"/>
                    <a:pt x="5090" y="2286"/>
                  </a:cubicBezTo>
                  <a:lnTo>
                    <a:pt x="5090" y="2284"/>
                  </a:lnTo>
                  <a:cubicBezTo>
                    <a:pt x="3472" y="938"/>
                    <a:pt x="2384" y="403"/>
                    <a:pt x="1426" y="111"/>
                  </a:cubicBezTo>
                  <a:cubicBezTo>
                    <a:pt x="1174" y="34"/>
                    <a:pt x="952" y="1"/>
                    <a:pt x="7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2" name="Google Shape;10162;p49"/>
            <p:cNvSpPr/>
            <p:nvPr/>
          </p:nvSpPr>
          <p:spPr>
            <a:xfrm>
              <a:off x="2373350" y="2866150"/>
              <a:ext cx="998125" cy="1218200"/>
            </a:xfrm>
            <a:custGeom>
              <a:avLst/>
              <a:gdLst/>
              <a:ahLst/>
              <a:cxnLst/>
              <a:rect l="l" t="t" r="r" b="b"/>
              <a:pathLst>
                <a:path w="39925" h="48728" extrusionOk="0">
                  <a:moveTo>
                    <a:pt x="39429" y="0"/>
                  </a:moveTo>
                  <a:cubicBezTo>
                    <a:pt x="36972" y="4490"/>
                    <a:pt x="13864" y="46684"/>
                    <a:pt x="13285" y="47616"/>
                  </a:cubicBezTo>
                  <a:cubicBezTo>
                    <a:pt x="13285" y="47616"/>
                    <a:pt x="4740" y="43722"/>
                    <a:pt x="1" y="41421"/>
                  </a:cubicBezTo>
                  <a:lnTo>
                    <a:pt x="1" y="41421"/>
                  </a:lnTo>
                  <a:cubicBezTo>
                    <a:pt x="6776" y="45119"/>
                    <a:pt x="12758" y="48386"/>
                    <a:pt x="13373" y="48728"/>
                  </a:cubicBezTo>
                  <a:cubicBezTo>
                    <a:pt x="13764" y="48141"/>
                    <a:pt x="39117" y="1585"/>
                    <a:pt x="39924" y="281"/>
                  </a:cubicBezTo>
                  <a:cubicBezTo>
                    <a:pt x="39855" y="241"/>
                    <a:pt x="39684" y="146"/>
                    <a:pt x="394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3" name="Google Shape;10163;p49"/>
          <p:cNvGrpSpPr/>
          <p:nvPr/>
        </p:nvGrpSpPr>
        <p:grpSpPr>
          <a:xfrm>
            <a:off x="5405609" y="3041510"/>
            <a:ext cx="596950" cy="787025"/>
            <a:chOff x="5055688" y="2345363"/>
            <a:chExt cx="596950" cy="787025"/>
          </a:xfrm>
        </p:grpSpPr>
        <p:sp>
          <p:nvSpPr>
            <p:cNvPr id="10164" name="Google Shape;10164;p49"/>
            <p:cNvSpPr/>
            <p:nvPr/>
          </p:nvSpPr>
          <p:spPr>
            <a:xfrm>
              <a:off x="5055688" y="2345363"/>
              <a:ext cx="596950" cy="637750"/>
            </a:xfrm>
            <a:custGeom>
              <a:avLst/>
              <a:gdLst/>
              <a:ahLst/>
              <a:cxnLst/>
              <a:rect l="l" t="t" r="r" b="b"/>
              <a:pathLst>
                <a:path w="23878" h="25510" extrusionOk="0">
                  <a:moveTo>
                    <a:pt x="9319" y="13860"/>
                  </a:moveTo>
                  <a:cubicBezTo>
                    <a:pt x="10279" y="12918"/>
                    <a:pt x="12156" y="9044"/>
                    <a:pt x="12266" y="8637"/>
                  </a:cubicBezTo>
                  <a:cubicBezTo>
                    <a:pt x="12592" y="7409"/>
                    <a:pt x="9249" y="5749"/>
                    <a:pt x="10519" y="3419"/>
                  </a:cubicBezTo>
                  <a:cubicBezTo>
                    <a:pt x="12533" y="0"/>
                    <a:pt x="19835" y="6069"/>
                    <a:pt x="21752" y="7569"/>
                  </a:cubicBezTo>
                  <a:cubicBezTo>
                    <a:pt x="23878" y="9234"/>
                    <a:pt x="23674" y="13651"/>
                    <a:pt x="17583" y="11585"/>
                  </a:cubicBezTo>
                  <a:cubicBezTo>
                    <a:pt x="16498" y="11218"/>
                    <a:pt x="14164" y="15657"/>
                    <a:pt x="13602" y="16794"/>
                  </a:cubicBezTo>
                  <a:cubicBezTo>
                    <a:pt x="13602" y="16794"/>
                    <a:pt x="18095" y="21823"/>
                    <a:pt x="16816" y="23698"/>
                  </a:cubicBezTo>
                  <a:cubicBezTo>
                    <a:pt x="15154" y="25510"/>
                    <a:pt x="6064" y="19877"/>
                    <a:pt x="3102" y="16255"/>
                  </a:cubicBezTo>
                  <a:cubicBezTo>
                    <a:pt x="1" y="11903"/>
                    <a:pt x="4271" y="12984"/>
                    <a:pt x="9319" y="1386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5" name="Google Shape;10165;p49"/>
            <p:cNvSpPr/>
            <p:nvPr/>
          </p:nvSpPr>
          <p:spPr>
            <a:xfrm>
              <a:off x="5070063" y="2817713"/>
              <a:ext cx="263375" cy="314675"/>
            </a:xfrm>
            <a:custGeom>
              <a:avLst/>
              <a:gdLst/>
              <a:ahLst/>
              <a:cxnLst/>
              <a:rect l="l" t="t" r="r" b="b"/>
              <a:pathLst>
                <a:path w="10535" h="12587" extrusionOk="0">
                  <a:moveTo>
                    <a:pt x="5325" y="0"/>
                  </a:moveTo>
                  <a:cubicBezTo>
                    <a:pt x="5124" y="0"/>
                    <a:pt x="4917" y="101"/>
                    <a:pt x="4823" y="334"/>
                  </a:cubicBezTo>
                  <a:cubicBezTo>
                    <a:pt x="3264" y="4210"/>
                    <a:pt x="1396" y="7966"/>
                    <a:pt x="100" y="11946"/>
                  </a:cubicBezTo>
                  <a:cubicBezTo>
                    <a:pt x="0" y="12255"/>
                    <a:pt x="293" y="12586"/>
                    <a:pt x="595" y="12586"/>
                  </a:cubicBezTo>
                  <a:cubicBezTo>
                    <a:pt x="676" y="12586"/>
                    <a:pt x="758" y="12562"/>
                    <a:pt x="833" y="12508"/>
                  </a:cubicBezTo>
                  <a:cubicBezTo>
                    <a:pt x="2567" y="11253"/>
                    <a:pt x="4168" y="9852"/>
                    <a:pt x="5655" y="8312"/>
                  </a:cubicBezTo>
                  <a:cubicBezTo>
                    <a:pt x="7174" y="6740"/>
                    <a:pt x="8626" y="5107"/>
                    <a:pt x="10180" y="3572"/>
                  </a:cubicBezTo>
                  <a:cubicBezTo>
                    <a:pt x="10534" y="3221"/>
                    <a:pt x="10193" y="2721"/>
                    <a:pt x="9809" y="2721"/>
                  </a:cubicBezTo>
                  <a:cubicBezTo>
                    <a:pt x="9697" y="2721"/>
                    <a:pt x="9580" y="2764"/>
                    <a:pt x="9477" y="2866"/>
                  </a:cubicBezTo>
                  <a:cubicBezTo>
                    <a:pt x="6833" y="5479"/>
                    <a:pt x="4463" y="8325"/>
                    <a:pt x="1591" y="10676"/>
                  </a:cubicBezTo>
                  <a:lnTo>
                    <a:pt x="1591" y="10676"/>
                  </a:lnTo>
                  <a:cubicBezTo>
                    <a:pt x="2835" y="7257"/>
                    <a:pt x="4427" y="3973"/>
                    <a:pt x="5784" y="597"/>
                  </a:cubicBezTo>
                  <a:cubicBezTo>
                    <a:pt x="5929" y="237"/>
                    <a:pt x="5634" y="0"/>
                    <a:pt x="53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6" name="Google Shape;10166;p49"/>
            <p:cNvSpPr/>
            <p:nvPr/>
          </p:nvSpPr>
          <p:spPr>
            <a:xfrm>
              <a:off x="5331213" y="2401313"/>
              <a:ext cx="305800" cy="196050"/>
            </a:xfrm>
            <a:custGeom>
              <a:avLst/>
              <a:gdLst/>
              <a:ahLst/>
              <a:cxnLst/>
              <a:rect l="l" t="t" r="r" b="b"/>
              <a:pathLst>
                <a:path w="12232" h="7842" extrusionOk="0">
                  <a:moveTo>
                    <a:pt x="701" y="1"/>
                  </a:moveTo>
                  <a:cubicBezTo>
                    <a:pt x="347" y="1"/>
                    <a:pt x="1" y="356"/>
                    <a:pt x="253" y="728"/>
                  </a:cubicBezTo>
                  <a:cubicBezTo>
                    <a:pt x="1483" y="2538"/>
                    <a:pt x="3360" y="3764"/>
                    <a:pt x="5140" y="4973"/>
                  </a:cubicBezTo>
                  <a:cubicBezTo>
                    <a:pt x="7059" y="6279"/>
                    <a:pt x="9065" y="7400"/>
                    <a:pt x="11372" y="7832"/>
                  </a:cubicBezTo>
                  <a:cubicBezTo>
                    <a:pt x="11407" y="7839"/>
                    <a:pt x="11442" y="7842"/>
                    <a:pt x="11475" y="7842"/>
                  </a:cubicBezTo>
                  <a:cubicBezTo>
                    <a:pt x="12027" y="7842"/>
                    <a:pt x="12231" y="6981"/>
                    <a:pt x="11637" y="6871"/>
                  </a:cubicBezTo>
                  <a:cubicBezTo>
                    <a:pt x="9463" y="6465"/>
                    <a:pt x="7578" y="5430"/>
                    <a:pt x="5766" y="4198"/>
                  </a:cubicBezTo>
                  <a:cubicBezTo>
                    <a:pt x="4097" y="3062"/>
                    <a:pt x="2267" y="1925"/>
                    <a:pt x="1114" y="225"/>
                  </a:cubicBezTo>
                  <a:cubicBezTo>
                    <a:pt x="1007" y="66"/>
                    <a:pt x="853" y="1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7" name="Google Shape;10167;p49"/>
          <p:cNvGrpSpPr/>
          <p:nvPr/>
        </p:nvGrpSpPr>
        <p:grpSpPr>
          <a:xfrm>
            <a:off x="7217862" y="3072365"/>
            <a:ext cx="928925" cy="1455125"/>
            <a:chOff x="6682900" y="2581875"/>
            <a:chExt cx="928925" cy="1455125"/>
          </a:xfrm>
        </p:grpSpPr>
        <p:sp>
          <p:nvSpPr>
            <p:cNvPr id="10168" name="Google Shape;10168;p49"/>
            <p:cNvSpPr/>
            <p:nvPr/>
          </p:nvSpPr>
          <p:spPr>
            <a:xfrm>
              <a:off x="6682900" y="2581875"/>
              <a:ext cx="864500" cy="942300"/>
            </a:xfrm>
            <a:custGeom>
              <a:avLst/>
              <a:gdLst/>
              <a:ahLst/>
              <a:cxnLst/>
              <a:rect l="l" t="t" r="r" b="b"/>
              <a:pathLst>
                <a:path w="34580" h="37692" extrusionOk="0">
                  <a:moveTo>
                    <a:pt x="16602" y="37691"/>
                  </a:moveTo>
                  <a:cubicBezTo>
                    <a:pt x="14604" y="30059"/>
                    <a:pt x="6173" y="29783"/>
                    <a:pt x="3502" y="21725"/>
                  </a:cubicBezTo>
                  <a:cubicBezTo>
                    <a:pt x="1" y="11255"/>
                    <a:pt x="5030" y="4069"/>
                    <a:pt x="15533" y="2004"/>
                  </a:cubicBezTo>
                  <a:cubicBezTo>
                    <a:pt x="25761" y="1"/>
                    <a:pt x="34580" y="5710"/>
                    <a:pt x="34388" y="17259"/>
                  </a:cubicBezTo>
                  <a:cubicBezTo>
                    <a:pt x="34287" y="23490"/>
                    <a:pt x="28452" y="28112"/>
                    <a:pt x="30204" y="3464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49"/>
            <p:cNvSpPr/>
            <p:nvPr/>
          </p:nvSpPr>
          <p:spPr>
            <a:xfrm>
              <a:off x="7005550" y="3095100"/>
              <a:ext cx="202475" cy="389000"/>
            </a:xfrm>
            <a:custGeom>
              <a:avLst/>
              <a:gdLst/>
              <a:ahLst/>
              <a:cxnLst/>
              <a:rect l="l" t="t" r="r" b="b"/>
              <a:pathLst>
                <a:path w="8099" h="15560" extrusionOk="0">
                  <a:moveTo>
                    <a:pt x="682" y="0"/>
                  </a:moveTo>
                  <a:cubicBezTo>
                    <a:pt x="346" y="0"/>
                    <a:pt x="0" y="359"/>
                    <a:pt x="217" y="747"/>
                  </a:cubicBezTo>
                  <a:cubicBezTo>
                    <a:pt x="2813" y="5397"/>
                    <a:pt x="5198" y="10204"/>
                    <a:pt x="7007" y="15220"/>
                  </a:cubicBezTo>
                  <a:cubicBezTo>
                    <a:pt x="7092" y="15457"/>
                    <a:pt x="7295" y="15560"/>
                    <a:pt x="7495" y="15560"/>
                  </a:cubicBezTo>
                  <a:cubicBezTo>
                    <a:pt x="7800" y="15560"/>
                    <a:pt x="8099" y="15321"/>
                    <a:pt x="7968" y="14955"/>
                  </a:cubicBezTo>
                  <a:lnTo>
                    <a:pt x="7968" y="14955"/>
                  </a:lnTo>
                  <a:lnTo>
                    <a:pt x="7968" y="14957"/>
                  </a:lnTo>
                  <a:cubicBezTo>
                    <a:pt x="6129" y="9858"/>
                    <a:pt x="3715" y="4969"/>
                    <a:pt x="1077" y="244"/>
                  </a:cubicBezTo>
                  <a:cubicBezTo>
                    <a:pt x="981" y="72"/>
                    <a:pt x="832" y="0"/>
                    <a:pt x="6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49"/>
            <p:cNvSpPr/>
            <p:nvPr/>
          </p:nvSpPr>
          <p:spPr>
            <a:xfrm>
              <a:off x="7291150" y="3031400"/>
              <a:ext cx="45100" cy="418250"/>
            </a:xfrm>
            <a:custGeom>
              <a:avLst/>
              <a:gdLst/>
              <a:ahLst/>
              <a:cxnLst/>
              <a:rect l="l" t="t" r="r" b="b"/>
              <a:pathLst>
                <a:path w="1804" h="16730" extrusionOk="0">
                  <a:moveTo>
                    <a:pt x="676" y="1"/>
                  </a:moveTo>
                  <a:cubicBezTo>
                    <a:pt x="427" y="1"/>
                    <a:pt x="173" y="161"/>
                    <a:pt x="163" y="483"/>
                  </a:cubicBezTo>
                  <a:cubicBezTo>
                    <a:pt x="1" y="5741"/>
                    <a:pt x="237" y="11020"/>
                    <a:pt x="774" y="16253"/>
                  </a:cubicBezTo>
                  <a:cubicBezTo>
                    <a:pt x="807" y="16570"/>
                    <a:pt x="1074" y="16730"/>
                    <a:pt x="1323" y="16730"/>
                  </a:cubicBezTo>
                  <a:cubicBezTo>
                    <a:pt x="1572" y="16730"/>
                    <a:pt x="1803" y="16572"/>
                    <a:pt x="1771" y="16253"/>
                  </a:cubicBezTo>
                  <a:cubicBezTo>
                    <a:pt x="1233" y="11020"/>
                    <a:pt x="997" y="5741"/>
                    <a:pt x="1160" y="483"/>
                  </a:cubicBezTo>
                  <a:cubicBezTo>
                    <a:pt x="1169" y="161"/>
                    <a:pt x="925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1" name="Google Shape;10171;p49"/>
            <p:cNvSpPr/>
            <p:nvPr/>
          </p:nvSpPr>
          <p:spPr>
            <a:xfrm>
              <a:off x="7006425" y="2975875"/>
              <a:ext cx="317825" cy="187975"/>
            </a:xfrm>
            <a:custGeom>
              <a:avLst/>
              <a:gdLst/>
              <a:ahLst/>
              <a:cxnLst/>
              <a:rect l="l" t="t" r="r" b="b"/>
              <a:pathLst>
                <a:path w="12713" h="7519" extrusionOk="0">
                  <a:moveTo>
                    <a:pt x="7524" y="1000"/>
                  </a:moveTo>
                  <a:cubicBezTo>
                    <a:pt x="7598" y="1000"/>
                    <a:pt x="7673" y="1007"/>
                    <a:pt x="7707" y="1016"/>
                  </a:cubicBezTo>
                  <a:cubicBezTo>
                    <a:pt x="7927" y="1077"/>
                    <a:pt x="8091" y="1237"/>
                    <a:pt x="8238" y="1490"/>
                  </a:cubicBezTo>
                  <a:cubicBezTo>
                    <a:pt x="8703" y="2284"/>
                    <a:pt x="8724" y="3445"/>
                    <a:pt x="8356" y="4402"/>
                  </a:cubicBezTo>
                  <a:lnTo>
                    <a:pt x="8356" y="4402"/>
                  </a:lnTo>
                  <a:cubicBezTo>
                    <a:pt x="7899" y="4093"/>
                    <a:pt x="7567" y="3546"/>
                    <a:pt x="7368" y="3074"/>
                  </a:cubicBezTo>
                  <a:cubicBezTo>
                    <a:pt x="7212" y="2704"/>
                    <a:pt x="7099" y="2295"/>
                    <a:pt x="7078" y="1893"/>
                  </a:cubicBezTo>
                  <a:cubicBezTo>
                    <a:pt x="7061" y="1562"/>
                    <a:pt x="7075" y="1301"/>
                    <a:pt x="7236" y="1079"/>
                  </a:cubicBezTo>
                  <a:lnTo>
                    <a:pt x="7236" y="1079"/>
                  </a:lnTo>
                  <a:cubicBezTo>
                    <a:pt x="7236" y="1080"/>
                    <a:pt x="7235" y="1080"/>
                    <a:pt x="7235" y="1080"/>
                  </a:cubicBezTo>
                  <a:cubicBezTo>
                    <a:pt x="7235" y="1080"/>
                    <a:pt x="7270" y="1039"/>
                    <a:pt x="7368" y="1014"/>
                  </a:cubicBezTo>
                  <a:cubicBezTo>
                    <a:pt x="7408" y="1004"/>
                    <a:pt x="7466" y="1000"/>
                    <a:pt x="7524" y="1000"/>
                  </a:cubicBezTo>
                  <a:close/>
                  <a:moveTo>
                    <a:pt x="3689" y="1835"/>
                  </a:moveTo>
                  <a:cubicBezTo>
                    <a:pt x="3708" y="1835"/>
                    <a:pt x="3728" y="1837"/>
                    <a:pt x="3749" y="1842"/>
                  </a:cubicBezTo>
                  <a:cubicBezTo>
                    <a:pt x="4065" y="1912"/>
                    <a:pt x="4326" y="2457"/>
                    <a:pt x="4444" y="2716"/>
                  </a:cubicBezTo>
                  <a:cubicBezTo>
                    <a:pt x="4615" y="3089"/>
                    <a:pt x="4689" y="3471"/>
                    <a:pt x="4674" y="3877"/>
                  </a:cubicBezTo>
                  <a:cubicBezTo>
                    <a:pt x="4653" y="4395"/>
                    <a:pt x="4480" y="4911"/>
                    <a:pt x="4203" y="5353"/>
                  </a:cubicBezTo>
                  <a:lnTo>
                    <a:pt x="4203" y="5353"/>
                  </a:lnTo>
                  <a:cubicBezTo>
                    <a:pt x="3728" y="4828"/>
                    <a:pt x="3363" y="4169"/>
                    <a:pt x="3197" y="3483"/>
                  </a:cubicBezTo>
                  <a:cubicBezTo>
                    <a:pt x="3119" y="3163"/>
                    <a:pt x="3088" y="2817"/>
                    <a:pt x="3180" y="2497"/>
                  </a:cubicBezTo>
                  <a:cubicBezTo>
                    <a:pt x="3247" y="2269"/>
                    <a:pt x="3415" y="1835"/>
                    <a:pt x="3689" y="1835"/>
                  </a:cubicBezTo>
                  <a:close/>
                  <a:moveTo>
                    <a:pt x="7529" y="1"/>
                  </a:moveTo>
                  <a:cubicBezTo>
                    <a:pt x="7523" y="1"/>
                    <a:pt x="7517" y="1"/>
                    <a:pt x="7512" y="1"/>
                  </a:cubicBezTo>
                  <a:cubicBezTo>
                    <a:pt x="6313" y="11"/>
                    <a:pt x="5986" y="1189"/>
                    <a:pt x="6111" y="2185"/>
                  </a:cubicBezTo>
                  <a:cubicBezTo>
                    <a:pt x="6253" y="3335"/>
                    <a:pt x="6851" y="4622"/>
                    <a:pt x="7868" y="5262"/>
                  </a:cubicBezTo>
                  <a:lnTo>
                    <a:pt x="7868" y="5262"/>
                  </a:lnTo>
                  <a:cubicBezTo>
                    <a:pt x="7683" y="5489"/>
                    <a:pt x="7466" y="5681"/>
                    <a:pt x="7217" y="5824"/>
                  </a:cubicBezTo>
                  <a:cubicBezTo>
                    <a:pt x="6841" y="6040"/>
                    <a:pt x="6416" y="6124"/>
                    <a:pt x="5986" y="6124"/>
                  </a:cubicBezTo>
                  <a:cubicBezTo>
                    <a:pt x="5955" y="6124"/>
                    <a:pt x="5924" y="6124"/>
                    <a:pt x="5894" y="6123"/>
                  </a:cubicBezTo>
                  <a:cubicBezTo>
                    <a:pt x="5556" y="6114"/>
                    <a:pt x="5265" y="6063"/>
                    <a:pt x="5000" y="5951"/>
                  </a:cubicBezTo>
                  <a:lnTo>
                    <a:pt x="5000" y="5951"/>
                  </a:lnTo>
                  <a:cubicBezTo>
                    <a:pt x="5671" y="4926"/>
                    <a:pt x="5883" y="3602"/>
                    <a:pt x="5409" y="2451"/>
                  </a:cubicBezTo>
                  <a:cubicBezTo>
                    <a:pt x="5124" y="1758"/>
                    <a:pt x="4517" y="822"/>
                    <a:pt x="3678" y="822"/>
                  </a:cubicBezTo>
                  <a:cubicBezTo>
                    <a:pt x="3599" y="822"/>
                    <a:pt x="3518" y="830"/>
                    <a:pt x="3435" y="848"/>
                  </a:cubicBezTo>
                  <a:cubicBezTo>
                    <a:pt x="2483" y="1050"/>
                    <a:pt x="2070" y="2284"/>
                    <a:pt x="2140" y="3142"/>
                  </a:cubicBezTo>
                  <a:cubicBezTo>
                    <a:pt x="2222" y="4147"/>
                    <a:pt x="2706" y="5097"/>
                    <a:pt x="3336" y="5868"/>
                  </a:cubicBezTo>
                  <a:cubicBezTo>
                    <a:pt x="3404" y="5951"/>
                    <a:pt x="3472" y="6029"/>
                    <a:pt x="3542" y="6103"/>
                  </a:cubicBezTo>
                  <a:lnTo>
                    <a:pt x="3542" y="6103"/>
                  </a:lnTo>
                  <a:cubicBezTo>
                    <a:pt x="3243" y="6346"/>
                    <a:pt x="2884" y="6527"/>
                    <a:pt x="2505" y="6527"/>
                  </a:cubicBezTo>
                  <a:cubicBezTo>
                    <a:pt x="2473" y="6527"/>
                    <a:pt x="2441" y="6526"/>
                    <a:pt x="2409" y="6523"/>
                  </a:cubicBezTo>
                  <a:cubicBezTo>
                    <a:pt x="1693" y="6462"/>
                    <a:pt x="1307" y="5733"/>
                    <a:pt x="1093" y="5133"/>
                  </a:cubicBezTo>
                  <a:cubicBezTo>
                    <a:pt x="1007" y="4895"/>
                    <a:pt x="805" y="4792"/>
                    <a:pt x="605" y="4792"/>
                  </a:cubicBezTo>
                  <a:cubicBezTo>
                    <a:pt x="300" y="4792"/>
                    <a:pt x="1" y="5032"/>
                    <a:pt x="132" y="5398"/>
                  </a:cubicBezTo>
                  <a:cubicBezTo>
                    <a:pt x="435" y="6249"/>
                    <a:pt x="932" y="7102"/>
                    <a:pt x="1834" y="7412"/>
                  </a:cubicBezTo>
                  <a:cubicBezTo>
                    <a:pt x="2047" y="7485"/>
                    <a:pt x="2267" y="7518"/>
                    <a:pt x="2486" y="7518"/>
                  </a:cubicBezTo>
                  <a:cubicBezTo>
                    <a:pt x="2990" y="7518"/>
                    <a:pt x="3494" y="7342"/>
                    <a:pt x="3913" y="7060"/>
                  </a:cubicBezTo>
                  <a:cubicBezTo>
                    <a:pt x="4062" y="6960"/>
                    <a:pt x="4203" y="6850"/>
                    <a:pt x="4336" y="6730"/>
                  </a:cubicBezTo>
                  <a:lnTo>
                    <a:pt x="4336" y="6730"/>
                  </a:lnTo>
                  <a:cubicBezTo>
                    <a:pt x="4681" y="6920"/>
                    <a:pt x="5066" y="7039"/>
                    <a:pt x="5510" y="7090"/>
                  </a:cubicBezTo>
                  <a:cubicBezTo>
                    <a:pt x="5663" y="7107"/>
                    <a:pt x="5815" y="7116"/>
                    <a:pt x="5965" y="7116"/>
                  </a:cubicBezTo>
                  <a:cubicBezTo>
                    <a:pt x="7118" y="7116"/>
                    <a:pt x="8173" y="6602"/>
                    <a:pt x="8834" y="5625"/>
                  </a:cubicBezTo>
                  <a:lnTo>
                    <a:pt x="8834" y="5625"/>
                  </a:lnTo>
                  <a:cubicBezTo>
                    <a:pt x="8931" y="5638"/>
                    <a:pt x="9027" y="5645"/>
                    <a:pt x="9122" y="5645"/>
                  </a:cubicBezTo>
                  <a:cubicBezTo>
                    <a:pt x="10582" y="5645"/>
                    <a:pt x="11772" y="4122"/>
                    <a:pt x="12481" y="2954"/>
                  </a:cubicBezTo>
                  <a:cubicBezTo>
                    <a:pt x="12712" y="2573"/>
                    <a:pt x="12367" y="2214"/>
                    <a:pt x="12024" y="2214"/>
                  </a:cubicBezTo>
                  <a:cubicBezTo>
                    <a:pt x="11872" y="2214"/>
                    <a:pt x="11721" y="2284"/>
                    <a:pt x="11620" y="2451"/>
                  </a:cubicBezTo>
                  <a:cubicBezTo>
                    <a:pt x="11152" y="3221"/>
                    <a:pt x="10349" y="4498"/>
                    <a:pt x="9319" y="4638"/>
                  </a:cubicBezTo>
                  <a:lnTo>
                    <a:pt x="9319" y="4638"/>
                  </a:lnTo>
                  <a:cubicBezTo>
                    <a:pt x="9610" y="3788"/>
                    <a:pt x="9656" y="2840"/>
                    <a:pt x="9471" y="1975"/>
                  </a:cubicBezTo>
                  <a:cubicBezTo>
                    <a:pt x="9263" y="1011"/>
                    <a:pt x="8620" y="1"/>
                    <a:pt x="7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2" name="Google Shape;10172;p49"/>
            <p:cNvSpPr/>
            <p:nvPr/>
          </p:nvSpPr>
          <p:spPr>
            <a:xfrm>
              <a:off x="7170025" y="3735500"/>
              <a:ext cx="430675" cy="301500"/>
            </a:xfrm>
            <a:custGeom>
              <a:avLst/>
              <a:gdLst/>
              <a:ahLst/>
              <a:cxnLst/>
              <a:rect l="l" t="t" r="r" b="b"/>
              <a:pathLst>
                <a:path w="17227" h="12060" extrusionOk="0">
                  <a:moveTo>
                    <a:pt x="1" y="3133"/>
                  </a:moveTo>
                  <a:cubicBezTo>
                    <a:pt x="1134" y="12059"/>
                    <a:pt x="17227" y="8535"/>
                    <a:pt x="13296" y="0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3" name="Google Shape;10173;p49"/>
            <p:cNvSpPr/>
            <p:nvPr/>
          </p:nvSpPr>
          <p:spPr>
            <a:xfrm>
              <a:off x="6997850" y="3388275"/>
              <a:ext cx="613975" cy="464700"/>
            </a:xfrm>
            <a:custGeom>
              <a:avLst/>
              <a:gdLst/>
              <a:ahLst/>
              <a:cxnLst/>
              <a:rect l="l" t="t" r="r" b="b"/>
              <a:pathLst>
                <a:path w="24559" h="18588" extrusionOk="0">
                  <a:moveTo>
                    <a:pt x="16534" y="1475"/>
                  </a:moveTo>
                  <a:cubicBezTo>
                    <a:pt x="14337" y="1968"/>
                    <a:pt x="5495" y="4201"/>
                    <a:pt x="3102" y="4628"/>
                  </a:cubicBezTo>
                  <a:cubicBezTo>
                    <a:pt x="1" y="5183"/>
                    <a:pt x="818" y="9901"/>
                    <a:pt x="4604" y="8764"/>
                  </a:cubicBezTo>
                  <a:cubicBezTo>
                    <a:pt x="738" y="10028"/>
                    <a:pt x="2689" y="13597"/>
                    <a:pt x="5345" y="13361"/>
                  </a:cubicBezTo>
                  <a:cubicBezTo>
                    <a:pt x="1629" y="14481"/>
                    <a:pt x="3694" y="18587"/>
                    <a:pt x="6454" y="18307"/>
                  </a:cubicBezTo>
                  <a:cubicBezTo>
                    <a:pt x="9454" y="18002"/>
                    <a:pt x="11661" y="17155"/>
                    <a:pt x="13629" y="16843"/>
                  </a:cubicBezTo>
                  <a:cubicBezTo>
                    <a:pt x="16347" y="16415"/>
                    <a:pt x="19648" y="15105"/>
                    <a:pt x="21337" y="14540"/>
                  </a:cubicBezTo>
                  <a:cubicBezTo>
                    <a:pt x="24558" y="13462"/>
                    <a:pt x="24276" y="8977"/>
                    <a:pt x="19604" y="10022"/>
                  </a:cubicBezTo>
                  <a:cubicBezTo>
                    <a:pt x="23910" y="9923"/>
                    <a:pt x="23229" y="4304"/>
                    <a:pt x="18894" y="5564"/>
                  </a:cubicBezTo>
                  <a:cubicBezTo>
                    <a:pt x="23229" y="4304"/>
                    <a:pt x="20865" y="0"/>
                    <a:pt x="16534" y="1475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49"/>
            <p:cNvSpPr/>
            <p:nvPr/>
          </p:nvSpPr>
          <p:spPr>
            <a:xfrm>
              <a:off x="7009350" y="3405600"/>
              <a:ext cx="590575" cy="453225"/>
            </a:xfrm>
            <a:custGeom>
              <a:avLst/>
              <a:gdLst/>
              <a:ahLst/>
              <a:cxnLst/>
              <a:rect l="l" t="t" r="r" b="b"/>
              <a:pathLst>
                <a:path w="23623" h="18129" extrusionOk="0">
                  <a:moveTo>
                    <a:pt x="17869" y="984"/>
                  </a:moveTo>
                  <a:cubicBezTo>
                    <a:pt x="18726" y="984"/>
                    <a:pt x="19564" y="1239"/>
                    <a:pt x="20035" y="1985"/>
                  </a:cubicBezTo>
                  <a:cubicBezTo>
                    <a:pt x="20806" y="3211"/>
                    <a:pt x="19283" y="4093"/>
                    <a:pt x="18301" y="4391"/>
                  </a:cubicBezTo>
                  <a:cubicBezTo>
                    <a:pt x="17741" y="4561"/>
                    <a:pt x="17909" y="5372"/>
                    <a:pt x="18420" y="5372"/>
                  </a:cubicBezTo>
                  <a:cubicBezTo>
                    <a:pt x="18466" y="5372"/>
                    <a:pt x="18515" y="5365"/>
                    <a:pt x="18566" y="5351"/>
                  </a:cubicBezTo>
                  <a:cubicBezTo>
                    <a:pt x="18877" y="5265"/>
                    <a:pt x="19221" y="5214"/>
                    <a:pt x="19561" y="5214"/>
                  </a:cubicBezTo>
                  <a:cubicBezTo>
                    <a:pt x="20499" y="5214"/>
                    <a:pt x="21412" y="5600"/>
                    <a:pt x="21543" y="6687"/>
                  </a:cubicBezTo>
                  <a:cubicBezTo>
                    <a:pt x="21675" y="7770"/>
                    <a:pt x="20883" y="8436"/>
                    <a:pt x="19963" y="8701"/>
                  </a:cubicBezTo>
                  <a:lnTo>
                    <a:pt x="19963" y="8701"/>
                  </a:lnTo>
                  <a:cubicBezTo>
                    <a:pt x="19639" y="8730"/>
                    <a:pt x="19318" y="8783"/>
                    <a:pt x="19011" y="8848"/>
                  </a:cubicBezTo>
                  <a:cubicBezTo>
                    <a:pt x="18469" y="8965"/>
                    <a:pt x="18581" y="9828"/>
                    <a:pt x="19126" y="9828"/>
                  </a:cubicBezTo>
                  <a:cubicBezTo>
                    <a:pt x="19132" y="9828"/>
                    <a:pt x="19138" y="9828"/>
                    <a:pt x="19144" y="9828"/>
                  </a:cubicBezTo>
                  <a:cubicBezTo>
                    <a:pt x="19436" y="9817"/>
                    <a:pt x="19728" y="9777"/>
                    <a:pt x="20012" y="9709"/>
                  </a:cubicBezTo>
                  <a:lnTo>
                    <a:pt x="20012" y="9709"/>
                  </a:lnTo>
                  <a:cubicBezTo>
                    <a:pt x="20121" y="9702"/>
                    <a:pt x="20231" y="9698"/>
                    <a:pt x="20342" y="9698"/>
                  </a:cubicBezTo>
                  <a:cubicBezTo>
                    <a:pt x="21456" y="9698"/>
                    <a:pt x="22637" y="10076"/>
                    <a:pt x="22514" y="11395"/>
                  </a:cubicBezTo>
                  <a:cubicBezTo>
                    <a:pt x="22356" y="13112"/>
                    <a:pt x="20325" y="13510"/>
                    <a:pt x="19011" y="13974"/>
                  </a:cubicBezTo>
                  <a:cubicBezTo>
                    <a:pt x="17762" y="14416"/>
                    <a:pt x="16508" y="14842"/>
                    <a:pt x="15229" y="15187"/>
                  </a:cubicBezTo>
                  <a:cubicBezTo>
                    <a:pt x="14012" y="15516"/>
                    <a:pt x="12767" y="15684"/>
                    <a:pt x="11540" y="15979"/>
                  </a:cubicBezTo>
                  <a:cubicBezTo>
                    <a:pt x="10283" y="16281"/>
                    <a:pt x="9034" y="16624"/>
                    <a:pt x="7759" y="16860"/>
                  </a:cubicBezTo>
                  <a:cubicBezTo>
                    <a:pt x="7162" y="16970"/>
                    <a:pt x="6506" y="17129"/>
                    <a:pt x="5872" y="17129"/>
                  </a:cubicBezTo>
                  <a:cubicBezTo>
                    <a:pt x="5434" y="17129"/>
                    <a:pt x="5006" y="17053"/>
                    <a:pt x="4616" y="16833"/>
                  </a:cubicBezTo>
                  <a:cubicBezTo>
                    <a:pt x="3963" y="16464"/>
                    <a:pt x="3428" y="15775"/>
                    <a:pt x="3375" y="15008"/>
                  </a:cubicBezTo>
                  <a:cubicBezTo>
                    <a:pt x="3305" y="14003"/>
                    <a:pt x="4159" y="13420"/>
                    <a:pt x="5018" y="13148"/>
                  </a:cubicBezTo>
                  <a:cubicBezTo>
                    <a:pt x="5518" y="12990"/>
                    <a:pt x="5474" y="12169"/>
                    <a:pt x="4927" y="12169"/>
                  </a:cubicBezTo>
                  <a:cubicBezTo>
                    <a:pt x="4913" y="12169"/>
                    <a:pt x="4900" y="12169"/>
                    <a:pt x="4885" y="12170"/>
                  </a:cubicBezTo>
                  <a:cubicBezTo>
                    <a:pt x="4825" y="12175"/>
                    <a:pt x="4765" y="12177"/>
                    <a:pt x="4704" y="12177"/>
                  </a:cubicBezTo>
                  <a:cubicBezTo>
                    <a:pt x="3811" y="12177"/>
                    <a:pt x="2889" y="11715"/>
                    <a:pt x="2562" y="10837"/>
                  </a:cubicBezTo>
                  <a:cubicBezTo>
                    <a:pt x="2122" y="9649"/>
                    <a:pt x="3308" y="8882"/>
                    <a:pt x="4277" y="8551"/>
                  </a:cubicBezTo>
                  <a:cubicBezTo>
                    <a:pt x="4827" y="8364"/>
                    <a:pt x="4671" y="7568"/>
                    <a:pt x="4163" y="7568"/>
                  </a:cubicBezTo>
                  <a:cubicBezTo>
                    <a:pt x="4115" y="7568"/>
                    <a:pt x="4065" y="7575"/>
                    <a:pt x="4011" y="7591"/>
                  </a:cubicBezTo>
                  <a:cubicBezTo>
                    <a:pt x="3722" y="7674"/>
                    <a:pt x="3411" y="7720"/>
                    <a:pt x="3105" y="7720"/>
                  </a:cubicBezTo>
                  <a:cubicBezTo>
                    <a:pt x="2217" y="7720"/>
                    <a:pt x="1375" y="7326"/>
                    <a:pt x="1245" y="6287"/>
                  </a:cubicBezTo>
                  <a:cubicBezTo>
                    <a:pt x="1188" y="5834"/>
                    <a:pt x="1321" y="5364"/>
                    <a:pt x="1616" y="5016"/>
                  </a:cubicBezTo>
                  <a:cubicBezTo>
                    <a:pt x="1991" y="4578"/>
                    <a:pt x="2520" y="4466"/>
                    <a:pt x="3059" y="4363"/>
                  </a:cubicBezTo>
                  <a:cubicBezTo>
                    <a:pt x="6078" y="3777"/>
                    <a:pt x="9065" y="2987"/>
                    <a:pt x="12052" y="2259"/>
                  </a:cubicBezTo>
                  <a:cubicBezTo>
                    <a:pt x="13401" y="1930"/>
                    <a:pt x="14748" y="1592"/>
                    <a:pt x="16101" y="1286"/>
                  </a:cubicBezTo>
                  <a:lnTo>
                    <a:pt x="16101" y="1286"/>
                  </a:lnTo>
                  <a:cubicBezTo>
                    <a:pt x="16135" y="1282"/>
                    <a:pt x="16170" y="1274"/>
                    <a:pt x="16207" y="1262"/>
                  </a:cubicBezTo>
                  <a:lnTo>
                    <a:pt x="16207" y="1262"/>
                  </a:lnTo>
                  <a:cubicBezTo>
                    <a:pt x="16207" y="1262"/>
                    <a:pt x="16207" y="1262"/>
                    <a:pt x="16207" y="1262"/>
                  </a:cubicBezTo>
                  <a:cubicBezTo>
                    <a:pt x="16241" y="1254"/>
                    <a:pt x="16272" y="1244"/>
                    <a:pt x="16301" y="1232"/>
                  </a:cubicBezTo>
                  <a:lnTo>
                    <a:pt x="16301" y="1232"/>
                  </a:lnTo>
                  <a:cubicBezTo>
                    <a:pt x="16771" y="1087"/>
                    <a:pt x="17324" y="984"/>
                    <a:pt x="17869" y="984"/>
                  </a:cubicBezTo>
                  <a:close/>
                  <a:moveTo>
                    <a:pt x="17822" y="0"/>
                  </a:moveTo>
                  <a:cubicBezTo>
                    <a:pt x="17167" y="0"/>
                    <a:pt x="16510" y="115"/>
                    <a:pt x="15941" y="301"/>
                  </a:cubicBezTo>
                  <a:cubicBezTo>
                    <a:pt x="15940" y="302"/>
                    <a:pt x="15938" y="302"/>
                    <a:pt x="15937" y="303"/>
                  </a:cubicBezTo>
                  <a:lnTo>
                    <a:pt x="15937" y="303"/>
                  </a:lnTo>
                  <a:cubicBezTo>
                    <a:pt x="12691" y="1034"/>
                    <a:pt x="9467" y="1876"/>
                    <a:pt x="6227" y="2638"/>
                  </a:cubicBezTo>
                  <a:cubicBezTo>
                    <a:pt x="5459" y="2817"/>
                    <a:pt x="4687" y="2996"/>
                    <a:pt x="3916" y="3167"/>
                  </a:cubicBezTo>
                  <a:cubicBezTo>
                    <a:pt x="3329" y="3295"/>
                    <a:pt x="2699" y="3365"/>
                    <a:pt x="2128" y="3550"/>
                  </a:cubicBezTo>
                  <a:cubicBezTo>
                    <a:pt x="790" y="3986"/>
                    <a:pt x="0" y="5313"/>
                    <a:pt x="314" y="6697"/>
                  </a:cubicBezTo>
                  <a:cubicBezTo>
                    <a:pt x="559" y="7779"/>
                    <a:pt x="1337" y="8391"/>
                    <a:pt x="2264" y="8615"/>
                  </a:cubicBezTo>
                  <a:lnTo>
                    <a:pt x="2264" y="8615"/>
                  </a:lnTo>
                  <a:cubicBezTo>
                    <a:pt x="1631" y="9226"/>
                    <a:pt x="1274" y="10040"/>
                    <a:pt x="1576" y="11024"/>
                  </a:cubicBezTo>
                  <a:cubicBezTo>
                    <a:pt x="1846" y="11902"/>
                    <a:pt x="2528" y="12564"/>
                    <a:pt x="3350" y="12908"/>
                  </a:cubicBezTo>
                  <a:lnTo>
                    <a:pt x="3350" y="12908"/>
                  </a:lnTo>
                  <a:cubicBezTo>
                    <a:pt x="2938" y="13241"/>
                    <a:pt x="2616" y="13671"/>
                    <a:pt x="2465" y="14216"/>
                  </a:cubicBezTo>
                  <a:cubicBezTo>
                    <a:pt x="2221" y="15099"/>
                    <a:pt x="2503" y="16043"/>
                    <a:pt x="3048" y="16755"/>
                  </a:cubicBezTo>
                  <a:cubicBezTo>
                    <a:pt x="3640" y="17530"/>
                    <a:pt x="4532" y="18040"/>
                    <a:pt x="5509" y="18118"/>
                  </a:cubicBezTo>
                  <a:cubicBezTo>
                    <a:pt x="5605" y="18125"/>
                    <a:pt x="5702" y="18128"/>
                    <a:pt x="5800" y="18128"/>
                  </a:cubicBezTo>
                  <a:cubicBezTo>
                    <a:pt x="6453" y="18128"/>
                    <a:pt x="7135" y="17977"/>
                    <a:pt x="7767" y="17867"/>
                  </a:cubicBezTo>
                  <a:cubicBezTo>
                    <a:pt x="8576" y="17726"/>
                    <a:pt x="9379" y="17542"/>
                    <a:pt x="10175" y="17344"/>
                  </a:cubicBezTo>
                  <a:cubicBezTo>
                    <a:pt x="11574" y="16999"/>
                    <a:pt x="12979" y="16736"/>
                    <a:pt x="14382" y="16422"/>
                  </a:cubicBezTo>
                  <a:cubicBezTo>
                    <a:pt x="15931" y="16078"/>
                    <a:pt x="17439" y="15579"/>
                    <a:pt x="18933" y="15055"/>
                  </a:cubicBezTo>
                  <a:cubicBezTo>
                    <a:pt x="20730" y="14427"/>
                    <a:pt x="23123" y="13902"/>
                    <a:pt x="23477" y="11673"/>
                  </a:cubicBezTo>
                  <a:cubicBezTo>
                    <a:pt x="23622" y="10757"/>
                    <a:pt x="23289" y="9845"/>
                    <a:pt x="22539" y="9284"/>
                  </a:cubicBezTo>
                  <a:cubicBezTo>
                    <a:pt x="22275" y="9087"/>
                    <a:pt x="21987" y="8946"/>
                    <a:pt x="21684" y="8850"/>
                  </a:cubicBezTo>
                  <a:lnTo>
                    <a:pt x="21684" y="8850"/>
                  </a:lnTo>
                  <a:cubicBezTo>
                    <a:pt x="22301" y="8282"/>
                    <a:pt x="22659" y="7482"/>
                    <a:pt x="22514" y="6493"/>
                  </a:cubicBezTo>
                  <a:cubicBezTo>
                    <a:pt x="22333" y="5268"/>
                    <a:pt x="21490" y="4584"/>
                    <a:pt x="20469" y="4334"/>
                  </a:cubicBezTo>
                  <a:lnTo>
                    <a:pt x="20469" y="4334"/>
                  </a:lnTo>
                  <a:cubicBezTo>
                    <a:pt x="20648" y="4161"/>
                    <a:pt x="20805" y="3966"/>
                    <a:pt x="20932" y="3744"/>
                  </a:cubicBezTo>
                  <a:cubicBezTo>
                    <a:pt x="21311" y="3082"/>
                    <a:pt x="21318" y="2294"/>
                    <a:pt x="20970" y="1618"/>
                  </a:cubicBezTo>
                  <a:cubicBezTo>
                    <a:pt x="20361" y="433"/>
                    <a:pt x="19094" y="0"/>
                    <a:pt x="17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49"/>
            <p:cNvSpPr/>
            <p:nvPr/>
          </p:nvSpPr>
          <p:spPr>
            <a:xfrm>
              <a:off x="7083100" y="3509450"/>
              <a:ext cx="425250" cy="112700"/>
            </a:xfrm>
            <a:custGeom>
              <a:avLst/>
              <a:gdLst/>
              <a:ahLst/>
              <a:cxnLst/>
              <a:rect l="l" t="t" r="r" b="b"/>
              <a:pathLst>
                <a:path w="17010" h="4508" extrusionOk="0">
                  <a:moveTo>
                    <a:pt x="16300" y="1"/>
                  </a:moveTo>
                  <a:cubicBezTo>
                    <a:pt x="16258" y="1"/>
                    <a:pt x="16214" y="6"/>
                    <a:pt x="16168" y="17"/>
                  </a:cubicBezTo>
                  <a:cubicBezTo>
                    <a:pt x="11020" y="1284"/>
                    <a:pt x="5932" y="2958"/>
                    <a:pt x="638" y="3508"/>
                  </a:cubicBezTo>
                  <a:cubicBezTo>
                    <a:pt x="26" y="3571"/>
                    <a:pt x="1" y="4508"/>
                    <a:pt x="577" y="4508"/>
                  </a:cubicBezTo>
                  <a:cubicBezTo>
                    <a:pt x="597" y="4508"/>
                    <a:pt x="617" y="4507"/>
                    <a:pt x="638" y="4505"/>
                  </a:cubicBezTo>
                  <a:cubicBezTo>
                    <a:pt x="6027" y="3944"/>
                    <a:pt x="11192" y="2267"/>
                    <a:pt x="16434" y="978"/>
                  </a:cubicBezTo>
                  <a:cubicBezTo>
                    <a:pt x="17009" y="838"/>
                    <a:pt x="16826" y="1"/>
                    <a:pt x="16300" y="1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6" name="Google Shape;10176;p49"/>
            <p:cNvSpPr/>
            <p:nvPr/>
          </p:nvSpPr>
          <p:spPr>
            <a:xfrm>
              <a:off x="7098175" y="3616850"/>
              <a:ext cx="436350" cy="117650"/>
            </a:xfrm>
            <a:custGeom>
              <a:avLst/>
              <a:gdLst/>
              <a:ahLst/>
              <a:cxnLst/>
              <a:rect l="l" t="t" r="r" b="b"/>
              <a:pathLst>
                <a:path w="17454" h="4706" extrusionOk="0">
                  <a:moveTo>
                    <a:pt x="16799" y="0"/>
                  </a:moveTo>
                  <a:cubicBezTo>
                    <a:pt x="16748" y="0"/>
                    <a:pt x="16695" y="9"/>
                    <a:pt x="16638" y="27"/>
                  </a:cubicBezTo>
                  <a:cubicBezTo>
                    <a:pt x="11407" y="1738"/>
                    <a:pt x="5944" y="2534"/>
                    <a:pt x="585" y="3731"/>
                  </a:cubicBezTo>
                  <a:cubicBezTo>
                    <a:pt x="1" y="3861"/>
                    <a:pt x="193" y="4705"/>
                    <a:pt x="729" y="4705"/>
                  </a:cubicBezTo>
                  <a:cubicBezTo>
                    <a:pt x="768" y="4705"/>
                    <a:pt x="808" y="4701"/>
                    <a:pt x="850" y="4692"/>
                  </a:cubicBezTo>
                  <a:cubicBezTo>
                    <a:pt x="6207" y="3495"/>
                    <a:pt x="11672" y="2699"/>
                    <a:pt x="16903" y="988"/>
                  </a:cubicBezTo>
                  <a:cubicBezTo>
                    <a:pt x="17453" y="809"/>
                    <a:pt x="17290" y="0"/>
                    <a:pt x="16799" y="0"/>
                  </a:cubicBezTo>
                  <a:close/>
                </a:path>
              </a:pathLst>
            </a:custGeom>
            <a:solidFill>
              <a:srgbClr val="48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7" name="Google Shape;10177;p49"/>
          <p:cNvGrpSpPr/>
          <p:nvPr/>
        </p:nvGrpSpPr>
        <p:grpSpPr>
          <a:xfrm>
            <a:off x="3564238" y="3922204"/>
            <a:ext cx="1519300" cy="812375"/>
            <a:chOff x="3754738" y="3337238"/>
            <a:chExt cx="1519300" cy="812375"/>
          </a:xfrm>
        </p:grpSpPr>
        <p:sp>
          <p:nvSpPr>
            <p:cNvPr id="10178" name="Google Shape;10178;p49"/>
            <p:cNvSpPr/>
            <p:nvPr/>
          </p:nvSpPr>
          <p:spPr>
            <a:xfrm>
              <a:off x="4355288" y="3642388"/>
              <a:ext cx="277850" cy="132075"/>
            </a:xfrm>
            <a:custGeom>
              <a:avLst/>
              <a:gdLst/>
              <a:ahLst/>
              <a:cxnLst/>
              <a:rect l="l" t="t" r="r" b="b"/>
              <a:pathLst>
                <a:path w="11114" h="5283" extrusionOk="0">
                  <a:moveTo>
                    <a:pt x="2484" y="4735"/>
                  </a:moveTo>
                  <a:cubicBezTo>
                    <a:pt x="1" y="2973"/>
                    <a:pt x="3243" y="551"/>
                    <a:pt x="5550" y="235"/>
                  </a:cubicBezTo>
                  <a:cubicBezTo>
                    <a:pt x="7248" y="1"/>
                    <a:pt x="10174" y="119"/>
                    <a:pt x="10519" y="2025"/>
                  </a:cubicBezTo>
                  <a:cubicBezTo>
                    <a:pt x="11113" y="5282"/>
                    <a:pt x="7203" y="2421"/>
                    <a:pt x="6047" y="2763"/>
                  </a:cubicBezTo>
                  <a:cubicBezTo>
                    <a:pt x="4288" y="3281"/>
                    <a:pt x="3885" y="5038"/>
                    <a:pt x="2484" y="4735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49"/>
            <p:cNvSpPr/>
            <p:nvPr/>
          </p:nvSpPr>
          <p:spPr>
            <a:xfrm>
              <a:off x="3754738" y="3470188"/>
              <a:ext cx="833850" cy="679425"/>
            </a:xfrm>
            <a:custGeom>
              <a:avLst/>
              <a:gdLst/>
              <a:ahLst/>
              <a:cxnLst/>
              <a:rect l="l" t="t" r="r" b="b"/>
              <a:pathLst>
                <a:path w="33354" h="27177" extrusionOk="0">
                  <a:moveTo>
                    <a:pt x="14368" y="3590"/>
                  </a:moveTo>
                  <a:cubicBezTo>
                    <a:pt x="0" y="6710"/>
                    <a:pt x="5130" y="27176"/>
                    <a:pt x="18282" y="24625"/>
                  </a:cubicBezTo>
                  <a:cubicBezTo>
                    <a:pt x="33353" y="21705"/>
                    <a:pt x="29020" y="0"/>
                    <a:pt x="14368" y="3590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49"/>
            <p:cNvSpPr/>
            <p:nvPr/>
          </p:nvSpPr>
          <p:spPr>
            <a:xfrm>
              <a:off x="3851013" y="3550813"/>
              <a:ext cx="642075" cy="523100"/>
            </a:xfrm>
            <a:custGeom>
              <a:avLst/>
              <a:gdLst/>
              <a:ahLst/>
              <a:cxnLst/>
              <a:rect l="l" t="t" r="r" b="b"/>
              <a:pathLst>
                <a:path w="25683" h="20924" extrusionOk="0">
                  <a:moveTo>
                    <a:pt x="11064" y="2762"/>
                  </a:moveTo>
                  <a:cubicBezTo>
                    <a:pt x="0" y="5166"/>
                    <a:pt x="3950" y="20924"/>
                    <a:pt x="14077" y="18960"/>
                  </a:cubicBezTo>
                  <a:cubicBezTo>
                    <a:pt x="25683" y="16711"/>
                    <a:pt x="22346" y="0"/>
                    <a:pt x="11064" y="27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49"/>
            <p:cNvSpPr/>
            <p:nvPr/>
          </p:nvSpPr>
          <p:spPr>
            <a:xfrm>
              <a:off x="3944288" y="3599838"/>
              <a:ext cx="467175" cy="441575"/>
            </a:xfrm>
            <a:custGeom>
              <a:avLst/>
              <a:gdLst/>
              <a:ahLst/>
              <a:cxnLst/>
              <a:rect l="l" t="t" r="r" b="b"/>
              <a:pathLst>
                <a:path w="18687" h="17663" extrusionOk="0">
                  <a:moveTo>
                    <a:pt x="9772" y="997"/>
                  </a:moveTo>
                  <a:cubicBezTo>
                    <a:pt x="10756" y="997"/>
                    <a:pt x="11736" y="1165"/>
                    <a:pt x="12657" y="1555"/>
                  </a:cubicBezTo>
                  <a:cubicBezTo>
                    <a:pt x="14045" y="2147"/>
                    <a:pt x="15191" y="3207"/>
                    <a:pt x="15952" y="4501"/>
                  </a:cubicBezTo>
                  <a:cubicBezTo>
                    <a:pt x="17479" y="7096"/>
                    <a:pt x="17486" y="10507"/>
                    <a:pt x="15825" y="13041"/>
                  </a:cubicBezTo>
                  <a:cubicBezTo>
                    <a:pt x="14340" y="15308"/>
                    <a:pt x="11485" y="16679"/>
                    <a:pt x="8733" y="16679"/>
                  </a:cubicBezTo>
                  <a:cubicBezTo>
                    <a:pt x="7954" y="16679"/>
                    <a:pt x="7182" y="16569"/>
                    <a:pt x="6453" y="16338"/>
                  </a:cubicBezTo>
                  <a:cubicBezTo>
                    <a:pt x="3461" y="15394"/>
                    <a:pt x="1477" y="12422"/>
                    <a:pt x="1216" y="9369"/>
                  </a:cubicBezTo>
                  <a:cubicBezTo>
                    <a:pt x="925" y="5982"/>
                    <a:pt x="2760" y="2925"/>
                    <a:pt x="5968" y="1720"/>
                  </a:cubicBezTo>
                  <a:cubicBezTo>
                    <a:pt x="6450" y="1539"/>
                    <a:pt x="6945" y="1399"/>
                    <a:pt x="7445" y="1286"/>
                  </a:cubicBezTo>
                  <a:lnTo>
                    <a:pt x="7445" y="1286"/>
                  </a:lnTo>
                  <a:cubicBezTo>
                    <a:pt x="7452" y="1285"/>
                    <a:pt x="7459" y="1283"/>
                    <a:pt x="7466" y="1282"/>
                  </a:cubicBezTo>
                  <a:lnTo>
                    <a:pt x="7466" y="1282"/>
                  </a:lnTo>
                  <a:cubicBezTo>
                    <a:pt x="7466" y="1282"/>
                    <a:pt x="7466" y="1282"/>
                    <a:pt x="7466" y="1282"/>
                  </a:cubicBezTo>
                  <a:cubicBezTo>
                    <a:pt x="7472" y="1280"/>
                    <a:pt x="7479" y="1279"/>
                    <a:pt x="7485" y="1277"/>
                  </a:cubicBezTo>
                  <a:lnTo>
                    <a:pt x="7485" y="1277"/>
                  </a:lnTo>
                  <a:cubicBezTo>
                    <a:pt x="8234" y="1099"/>
                    <a:pt x="9004" y="997"/>
                    <a:pt x="9772" y="997"/>
                  </a:cubicBezTo>
                  <a:close/>
                  <a:moveTo>
                    <a:pt x="9704" y="1"/>
                  </a:moveTo>
                  <a:cubicBezTo>
                    <a:pt x="9414" y="1"/>
                    <a:pt x="9122" y="15"/>
                    <a:pt x="8827" y="45"/>
                  </a:cubicBezTo>
                  <a:cubicBezTo>
                    <a:pt x="8279" y="100"/>
                    <a:pt x="7736" y="192"/>
                    <a:pt x="7201" y="321"/>
                  </a:cubicBezTo>
                  <a:cubicBezTo>
                    <a:pt x="5235" y="759"/>
                    <a:pt x="3343" y="1703"/>
                    <a:pt x="2046" y="3279"/>
                  </a:cubicBezTo>
                  <a:cubicBezTo>
                    <a:pt x="921" y="4648"/>
                    <a:pt x="301" y="6340"/>
                    <a:pt x="200" y="8107"/>
                  </a:cubicBezTo>
                  <a:cubicBezTo>
                    <a:pt x="0" y="11560"/>
                    <a:pt x="1814" y="15194"/>
                    <a:pt x="4944" y="16789"/>
                  </a:cubicBezTo>
                  <a:cubicBezTo>
                    <a:pt x="6113" y="17384"/>
                    <a:pt x="7421" y="17663"/>
                    <a:pt x="8742" y="17663"/>
                  </a:cubicBezTo>
                  <a:cubicBezTo>
                    <a:pt x="11375" y="17663"/>
                    <a:pt x="14061" y="16559"/>
                    <a:pt x="15813" y="14661"/>
                  </a:cubicBezTo>
                  <a:cubicBezTo>
                    <a:pt x="18198" y="12080"/>
                    <a:pt x="18686" y="8206"/>
                    <a:pt x="17321" y="5015"/>
                  </a:cubicBezTo>
                  <a:cubicBezTo>
                    <a:pt x="15990" y="1898"/>
                    <a:pt x="13019" y="1"/>
                    <a:pt x="97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49"/>
            <p:cNvSpPr/>
            <p:nvPr/>
          </p:nvSpPr>
          <p:spPr>
            <a:xfrm>
              <a:off x="4077563" y="3697213"/>
              <a:ext cx="181275" cy="256150"/>
            </a:xfrm>
            <a:custGeom>
              <a:avLst/>
              <a:gdLst/>
              <a:ahLst/>
              <a:cxnLst/>
              <a:rect l="l" t="t" r="r" b="b"/>
              <a:pathLst>
                <a:path w="7251" h="10246" extrusionOk="0">
                  <a:moveTo>
                    <a:pt x="6571" y="0"/>
                  </a:moveTo>
                  <a:cubicBezTo>
                    <a:pt x="6421" y="0"/>
                    <a:pt x="6273" y="73"/>
                    <a:pt x="6178" y="247"/>
                  </a:cubicBezTo>
                  <a:cubicBezTo>
                    <a:pt x="4421" y="3481"/>
                    <a:pt x="2198" y="6401"/>
                    <a:pt x="239" y="9510"/>
                  </a:cubicBezTo>
                  <a:cubicBezTo>
                    <a:pt x="0" y="9889"/>
                    <a:pt x="344" y="10245"/>
                    <a:pt x="691" y="10245"/>
                  </a:cubicBezTo>
                  <a:cubicBezTo>
                    <a:pt x="843" y="10245"/>
                    <a:pt x="995" y="10177"/>
                    <a:pt x="1099" y="10012"/>
                  </a:cubicBezTo>
                  <a:cubicBezTo>
                    <a:pt x="3058" y="6905"/>
                    <a:pt x="5280" y="3985"/>
                    <a:pt x="7040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49"/>
            <p:cNvSpPr/>
            <p:nvPr/>
          </p:nvSpPr>
          <p:spPr>
            <a:xfrm>
              <a:off x="4033813" y="3687463"/>
              <a:ext cx="133400" cy="175275"/>
            </a:xfrm>
            <a:custGeom>
              <a:avLst/>
              <a:gdLst/>
              <a:ahLst/>
              <a:cxnLst/>
              <a:rect l="l" t="t" r="r" b="b"/>
              <a:pathLst>
                <a:path w="5336" h="7011" extrusionOk="0">
                  <a:moveTo>
                    <a:pt x="4641" y="1"/>
                  </a:moveTo>
                  <a:cubicBezTo>
                    <a:pt x="4489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0" y="6479"/>
                    <a:pt x="123" y="6816"/>
                    <a:pt x="340" y="6943"/>
                  </a:cubicBezTo>
                  <a:cubicBezTo>
                    <a:pt x="419" y="6990"/>
                    <a:pt x="501" y="7011"/>
                    <a:pt x="581" y="7011"/>
                  </a:cubicBezTo>
                  <a:cubicBezTo>
                    <a:pt x="751" y="7011"/>
                    <a:pt x="912" y="6913"/>
                    <a:pt x="1020" y="6764"/>
                  </a:cubicBezTo>
                  <a:cubicBezTo>
                    <a:pt x="2448" y="4807"/>
                    <a:pt x="3771" y="2765"/>
                    <a:pt x="5090" y="734"/>
                  </a:cubicBezTo>
                  <a:cubicBezTo>
                    <a:pt x="5336" y="358"/>
                    <a:pt x="4991" y="1"/>
                    <a:pt x="46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4" name="Google Shape;10184;p49"/>
            <p:cNvSpPr/>
            <p:nvPr/>
          </p:nvSpPr>
          <p:spPr>
            <a:xfrm>
              <a:off x="4166388" y="3774563"/>
              <a:ext cx="145175" cy="186525"/>
            </a:xfrm>
            <a:custGeom>
              <a:avLst/>
              <a:gdLst/>
              <a:ahLst/>
              <a:cxnLst/>
              <a:rect l="l" t="t" r="r" b="b"/>
              <a:pathLst>
                <a:path w="5807" h="7461" extrusionOk="0">
                  <a:moveTo>
                    <a:pt x="5121" y="0"/>
                  </a:moveTo>
                  <a:cubicBezTo>
                    <a:pt x="4971" y="0"/>
                    <a:pt x="4821" y="70"/>
                    <a:pt x="4721" y="240"/>
                  </a:cubicBezTo>
                  <a:cubicBezTo>
                    <a:pt x="3390" y="2513"/>
                    <a:pt x="1641" y="4499"/>
                    <a:pt x="238" y="6724"/>
                  </a:cubicBezTo>
                  <a:cubicBezTo>
                    <a:pt x="0" y="7102"/>
                    <a:pt x="346" y="7460"/>
                    <a:pt x="693" y="7460"/>
                  </a:cubicBezTo>
                  <a:cubicBezTo>
                    <a:pt x="844" y="7460"/>
                    <a:pt x="996" y="7392"/>
                    <a:pt x="1100" y="7228"/>
                  </a:cubicBezTo>
                  <a:cubicBezTo>
                    <a:pt x="2501" y="5003"/>
                    <a:pt x="4249" y="3014"/>
                    <a:pt x="5581" y="743"/>
                  </a:cubicBezTo>
                  <a:cubicBezTo>
                    <a:pt x="5807" y="359"/>
                    <a:pt x="5462" y="0"/>
                    <a:pt x="51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5" name="Google Shape;10185;p49"/>
            <p:cNvSpPr/>
            <p:nvPr/>
          </p:nvSpPr>
          <p:spPr>
            <a:xfrm>
              <a:off x="4440188" y="3337238"/>
              <a:ext cx="833850" cy="679375"/>
            </a:xfrm>
            <a:custGeom>
              <a:avLst/>
              <a:gdLst/>
              <a:ahLst/>
              <a:cxnLst/>
              <a:rect l="l" t="t" r="r" b="b"/>
              <a:pathLst>
                <a:path w="33354" h="27175" extrusionOk="0">
                  <a:moveTo>
                    <a:pt x="14368" y="3591"/>
                  </a:moveTo>
                  <a:cubicBezTo>
                    <a:pt x="1" y="6711"/>
                    <a:pt x="5130" y="27175"/>
                    <a:pt x="18280" y="24626"/>
                  </a:cubicBezTo>
                  <a:cubicBezTo>
                    <a:pt x="33354" y="21706"/>
                    <a:pt x="29018" y="1"/>
                    <a:pt x="14368" y="3591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49"/>
            <p:cNvSpPr/>
            <p:nvPr/>
          </p:nvSpPr>
          <p:spPr>
            <a:xfrm>
              <a:off x="4536463" y="3417838"/>
              <a:ext cx="642100" cy="523150"/>
            </a:xfrm>
            <a:custGeom>
              <a:avLst/>
              <a:gdLst/>
              <a:ahLst/>
              <a:cxnLst/>
              <a:rect l="l" t="t" r="r" b="b"/>
              <a:pathLst>
                <a:path w="25684" h="20926" extrusionOk="0">
                  <a:moveTo>
                    <a:pt x="11065" y="2764"/>
                  </a:moveTo>
                  <a:cubicBezTo>
                    <a:pt x="1" y="5168"/>
                    <a:pt x="3951" y="20926"/>
                    <a:pt x="14077" y="18962"/>
                  </a:cubicBezTo>
                  <a:cubicBezTo>
                    <a:pt x="25683" y="16712"/>
                    <a:pt x="22346" y="0"/>
                    <a:pt x="11065" y="27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7" name="Google Shape;10187;p49"/>
            <p:cNvSpPr/>
            <p:nvPr/>
          </p:nvSpPr>
          <p:spPr>
            <a:xfrm>
              <a:off x="4629738" y="3466863"/>
              <a:ext cx="467175" cy="441600"/>
            </a:xfrm>
            <a:custGeom>
              <a:avLst/>
              <a:gdLst/>
              <a:ahLst/>
              <a:cxnLst/>
              <a:rect l="l" t="t" r="r" b="b"/>
              <a:pathLst>
                <a:path w="18687" h="17664" extrusionOk="0">
                  <a:moveTo>
                    <a:pt x="9774" y="998"/>
                  </a:moveTo>
                  <a:cubicBezTo>
                    <a:pt x="10758" y="998"/>
                    <a:pt x="11736" y="1166"/>
                    <a:pt x="12655" y="1557"/>
                  </a:cubicBezTo>
                  <a:cubicBezTo>
                    <a:pt x="14046" y="2147"/>
                    <a:pt x="15190" y="3207"/>
                    <a:pt x="15952" y="4502"/>
                  </a:cubicBezTo>
                  <a:cubicBezTo>
                    <a:pt x="17480" y="7098"/>
                    <a:pt x="17486" y="10508"/>
                    <a:pt x="15826" y="13043"/>
                  </a:cubicBezTo>
                  <a:cubicBezTo>
                    <a:pt x="14340" y="15309"/>
                    <a:pt x="11484" y="16679"/>
                    <a:pt x="8731" y="16679"/>
                  </a:cubicBezTo>
                  <a:cubicBezTo>
                    <a:pt x="7952" y="16679"/>
                    <a:pt x="7182" y="16570"/>
                    <a:pt x="6453" y="16340"/>
                  </a:cubicBezTo>
                  <a:cubicBezTo>
                    <a:pt x="3462" y="15396"/>
                    <a:pt x="1477" y="12423"/>
                    <a:pt x="1216" y="9371"/>
                  </a:cubicBezTo>
                  <a:cubicBezTo>
                    <a:pt x="925" y="5983"/>
                    <a:pt x="2760" y="2927"/>
                    <a:pt x="5969" y="1722"/>
                  </a:cubicBezTo>
                  <a:cubicBezTo>
                    <a:pt x="6450" y="1540"/>
                    <a:pt x="6945" y="1400"/>
                    <a:pt x="7449" y="1287"/>
                  </a:cubicBezTo>
                  <a:lnTo>
                    <a:pt x="7449" y="1287"/>
                  </a:lnTo>
                  <a:cubicBezTo>
                    <a:pt x="7455" y="1286"/>
                    <a:pt x="7461" y="1285"/>
                    <a:pt x="7467" y="1283"/>
                  </a:cubicBezTo>
                  <a:lnTo>
                    <a:pt x="7467" y="1283"/>
                  </a:lnTo>
                  <a:cubicBezTo>
                    <a:pt x="7467" y="1283"/>
                    <a:pt x="7467" y="1283"/>
                    <a:pt x="7467" y="1283"/>
                  </a:cubicBezTo>
                  <a:cubicBezTo>
                    <a:pt x="7473" y="1282"/>
                    <a:pt x="7479" y="1280"/>
                    <a:pt x="7485" y="1279"/>
                  </a:cubicBezTo>
                  <a:lnTo>
                    <a:pt x="7485" y="1279"/>
                  </a:lnTo>
                  <a:cubicBezTo>
                    <a:pt x="8234" y="1101"/>
                    <a:pt x="9006" y="998"/>
                    <a:pt x="9774" y="998"/>
                  </a:cubicBezTo>
                  <a:close/>
                  <a:moveTo>
                    <a:pt x="9705" y="1"/>
                  </a:moveTo>
                  <a:cubicBezTo>
                    <a:pt x="9415" y="1"/>
                    <a:pt x="9122" y="15"/>
                    <a:pt x="8828" y="45"/>
                  </a:cubicBezTo>
                  <a:cubicBezTo>
                    <a:pt x="8278" y="101"/>
                    <a:pt x="7736" y="194"/>
                    <a:pt x="7201" y="323"/>
                  </a:cubicBezTo>
                  <a:cubicBezTo>
                    <a:pt x="5236" y="761"/>
                    <a:pt x="3342" y="1705"/>
                    <a:pt x="2046" y="3280"/>
                  </a:cubicBezTo>
                  <a:cubicBezTo>
                    <a:pt x="919" y="4650"/>
                    <a:pt x="302" y="6341"/>
                    <a:pt x="201" y="8109"/>
                  </a:cubicBezTo>
                  <a:cubicBezTo>
                    <a:pt x="1" y="11562"/>
                    <a:pt x="1814" y="15196"/>
                    <a:pt x="4945" y="16791"/>
                  </a:cubicBezTo>
                  <a:cubicBezTo>
                    <a:pt x="6113" y="17386"/>
                    <a:pt x="7420" y="17664"/>
                    <a:pt x="8742" y="17664"/>
                  </a:cubicBezTo>
                  <a:cubicBezTo>
                    <a:pt x="11374" y="17664"/>
                    <a:pt x="14061" y="16561"/>
                    <a:pt x="15813" y="14663"/>
                  </a:cubicBezTo>
                  <a:cubicBezTo>
                    <a:pt x="18198" y="12082"/>
                    <a:pt x="18687" y="8208"/>
                    <a:pt x="17322" y="5016"/>
                  </a:cubicBezTo>
                  <a:cubicBezTo>
                    <a:pt x="15989" y="1897"/>
                    <a:pt x="13019" y="1"/>
                    <a:pt x="97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8" name="Google Shape;10188;p49"/>
            <p:cNvSpPr/>
            <p:nvPr/>
          </p:nvSpPr>
          <p:spPr>
            <a:xfrm>
              <a:off x="4763013" y="3564288"/>
              <a:ext cx="181275" cy="256125"/>
            </a:xfrm>
            <a:custGeom>
              <a:avLst/>
              <a:gdLst/>
              <a:ahLst/>
              <a:cxnLst/>
              <a:rect l="l" t="t" r="r" b="b"/>
              <a:pathLst>
                <a:path w="7251" h="10245" extrusionOk="0">
                  <a:moveTo>
                    <a:pt x="6571" y="0"/>
                  </a:moveTo>
                  <a:cubicBezTo>
                    <a:pt x="6422" y="0"/>
                    <a:pt x="6274" y="72"/>
                    <a:pt x="6178" y="247"/>
                  </a:cubicBezTo>
                  <a:cubicBezTo>
                    <a:pt x="4421" y="3481"/>
                    <a:pt x="2199" y="6401"/>
                    <a:pt x="238" y="9508"/>
                  </a:cubicBezTo>
                  <a:cubicBezTo>
                    <a:pt x="0" y="9888"/>
                    <a:pt x="345" y="10245"/>
                    <a:pt x="691" y="10245"/>
                  </a:cubicBezTo>
                  <a:cubicBezTo>
                    <a:pt x="843" y="10245"/>
                    <a:pt x="995" y="10176"/>
                    <a:pt x="1099" y="10012"/>
                  </a:cubicBezTo>
                  <a:cubicBezTo>
                    <a:pt x="3058" y="6904"/>
                    <a:pt x="5281" y="3984"/>
                    <a:pt x="7038" y="751"/>
                  </a:cubicBezTo>
                  <a:cubicBezTo>
                    <a:pt x="7250" y="361"/>
                    <a:pt x="6906" y="0"/>
                    <a:pt x="65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9" name="Google Shape;10189;p49"/>
            <p:cNvSpPr/>
            <p:nvPr/>
          </p:nvSpPr>
          <p:spPr>
            <a:xfrm>
              <a:off x="4719263" y="3554538"/>
              <a:ext cx="133400" cy="175275"/>
            </a:xfrm>
            <a:custGeom>
              <a:avLst/>
              <a:gdLst/>
              <a:ahLst/>
              <a:cxnLst/>
              <a:rect l="l" t="t" r="r" b="b"/>
              <a:pathLst>
                <a:path w="5336" h="7011" extrusionOk="0">
                  <a:moveTo>
                    <a:pt x="4642" y="1"/>
                  </a:moveTo>
                  <a:cubicBezTo>
                    <a:pt x="4490" y="1"/>
                    <a:pt x="4337" y="68"/>
                    <a:pt x="4231" y="231"/>
                  </a:cubicBezTo>
                  <a:cubicBezTo>
                    <a:pt x="2910" y="2264"/>
                    <a:pt x="1587" y="4303"/>
                    <a:pt x="161" y="6262"/>
                  </a:cubicBezTo>
                  <a:cubicBezTo>
                    <a:pt x="1" y="6479"/>
                    <a:pt x="123" y="6816"/>
                    <a:pt x="338" y="6942"/>
                  </a:cubicBezTo>
                  <a:cubicBezTo>
                    <a:pt x="418" y="6989"/>
                    <a:pt x="500" y="7010"/>
                    <a:pt x="580" y="7010"/>
                  </a:cubicBezTo>
                  <a:cubicBezTo>
                    <a:pt x="751" y="7010"/>
                    <a:pt x="911" y="6913"/>
                    <a:pt x="1021" y="6763"/>
                  </a:cubicBezTo>
                  <a:cubicBezTo>
                    <a:pt x="2449" y="4806"/>
                    <a:pt x="3772" y="2765"/>
                    <a:pt x="5091" y="734"/>
                  </a:cubicBezTo>
                  <a:cubicBezTo>
                    <a:pt x="5336" y="358"/>
                    <a:pt x="4991" y="1"/>
                    <a:pt x="4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0" name="Google Shape;10190;p49"/>
            <p:cNvSpPr/>
            <p:nvPr/>
          </p:nvSpPr>
          <p:spPr>
            <a:xfrm>
              <a:off x="4851838" y="3641638"/>
              <a:ext cx="145200" cy="186525"/>
            </a:xfrm>
            <a:custGeom>
              <a:avLst/>
              <a:gdLst/>
              <a:ahLst/>
              <a:cxnLst/>
              <a:rect l="l" t="t" r="r" b="b"/>
              <a:pathLst>
                <a:path w="5808" h="7461" extrusionOk="0">
                  <a:moveTo>
                    <a:pt x="5122" y="0"/>
                  </a:moveTo>
                  <a:cubicBezTo>
                    <a:pt x="4971" y="0"/>
                    <a:pt x="4821" y="70"/>
                    <a:pt x="4721" y="239"/>
                  </a:cubicBezTo>
                  <a:cubicBezTo>
                    <a:pt x="3390" y="2513"/>
                    <a:pt x="1642" y="4499"/>
                    <a:pt x="238" y="6724"/>
                  </a:cubicBezTo>
                  <a:cubicBezTo>
                    <a:pt x="1" y="7102"/>
                    <a:pt x="346" y="7460"/>
                    <a:pt x="693" y="7460"/>
                  </a:cubicBezTo>
                  <a:cubicBezTo>
                    <a:pt x="845" y="7460"/>
                    <a:pt x="996" y="7392"/>
                    <a:pt x="1100" y="7227"/>
                  </a:cubicBezTo>
                  <a:cubicBezTo>
                    <a:pt x="2501" y="5003"/>
                    <a:pt x="4250" y="3014"/>
                    <a:pt x="5581" y="743"/>
                  </a:cubicBezTo>
                  <a:cubicBezTo>
                    <a:pt x="5807" y="359"/>
                    <a:pt x="5463" y="0"/>
                    <a:pt x="51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91" name="Google Shape;10191;p49"/>
          <p:cNvSpPr/>
          <p:nvPr/>
        </p:nvSpPr>
        <p:spPr>
          <a:xfrm>
            <a:off x="3963250" y="2924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2" name="Google Shape;10192;p49"/>
          <p:cNvSpPr/>
          <p:nvPr/>
        </p:nvSpPr>
        <p:spPr>
          <a:xfrm>
            <a:off x="7794413" y="264802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3" name="Google Shape;10193;p49"/>
          <p:cNvSpPr/>
          <p:nvPr/>
        </p:nvSpPr>
        <p:spPr>
          <a:xfrm>
            <a:off x="5907575" y="36506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4" name="Google Shape;10194;p49"/>
          <p:cNvSpPr/>
          <p:nvPr/>
        </p:nvSpPr>
        <p:spPr>
          <a:xfrm>
            <a:off x="1574963" y="303447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551213" y="744907"/>
            <a:ext cx="65182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u="sng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MEASURES TAKEN WHEN STUDENTS MISS CLASSES AND COMMUNICATION/INSTRUCTIONS PROVIDED TO PARENTS</a:t>
            </a:r>
            <a:endParaRPr lang="en-US" sz="1600" u="sng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6325" y="1502516"/>
            <a:ext cx="55358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</a:rPr>
              <a:t>Students are provided notes in the Google classroom if they miss classes.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</a:rPr>
              <a:t>Students are also called during long break or any free period for proper understanding of the topic.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2"/>
                </a:solidFill>
              </a:rPr>
              <a:t>Students are also encouraged to stay back if they don’t get time to learn the missed topic during school hours.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325</Words>
  <Application>Microsoft Office PowerPoint</Application>
  <PresentationFormat>On-screen Show (16:9)</PresentationFormat>
  <Paragraphs>60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Gantari ExtraBold</vt:lpstr>
      <vt:lpstr>Gantari</vt:lpstr>
      <vt:lpstr>Pasos para estudiar un texto by Slidesgo</vt:lpstr>
      <vt:lpstr>DELHI PUBLIC SCHOOL JORHAT</vt:lpstr>
      <vt:lpstr>TOPICS</vt:lpstr>
      <vt:lpstr>TOPICS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DELHI PUBLIC SCHOOL JORHAT</dc:title>
  <dc:creator>Alakesh Barua</dc:creator>
  <cp:lastModifiedBy>USER</cp:lastModifiedBy>
  <cp:revision>16</cp:revision>
  <dcterms:modified xsi:type="dcterms:W3CDTF">2026-06-14T16:28:11Z</dcterms:modified>
</cp:coreProperties>
</file>