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29"/>
  </p:notesMasterIdLst>
  <p:sldIdLst>
    <p:sldId id="256" r:id="rId2"/>
    <p:sldId id="258" r:id="rId3"/>
    <p:sldId id="295" r:id="rId4"/>
    <p:sldId id="260" r:id="rId5"/>
    <p:sldId id="312" r:id="rId6"/>
    <p:sldId id="314" r:id="rId7"/>
    <p:sldId id="298" r:id="rId8"/>
    <p:sldId id="315" r:id="rId9"/>
    <p:sldId id="299" r:id="rId10"/>
    <p:sldId id="316" r:id="rId11"/>
    <p:sldId id="304" r:id="rId12"/>
    <p:sldId id="305" r:id="rId13"/>
    <p:sldId id="306" r:id="rId14"/>
    <p:sldId id="307" r:id="rId15"/>
    <p:sldId id="317" r:id="rId16"/>
    <p:sldId id="309" r:id="rId17"/>
    <p:sldId id="318" r:id="rId18"/>
    <p:sldId id="311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30"/>
    </p:embeddedFont>
    <p:embeddedFont>
      <p:font typeface="Gantari" panose="020B0604020202020204" charset="0"/>
      <p:regular r:id="rId31"/>
      <p:bold r:id="rId32"/>
      <p:italic r:id="rId33"/>
      <p:boldItalic r:id="rId34"/>
    </p:embeddedFont>
    <p:embeddedFont>
      <p:font typeface="Gantari ExtraBold" panose="020B0604020202020204" charset="0"/>
      <p:bold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C143D7-1FD1-4383-B171-BECE701B5733}">
  <a:tblStyle styleId="{21C143D7-1FD1-4383-B171-BECE701B573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7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2" name="Google Shape;9812;g1450b2fcb6e_0_1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3" name="Google Shape;9813;g1450b2fcb6e_0_1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>
          <a:extLst>
            <a:ext uri="{FF2B5EF4-FFF2-40B4-BE49-F238E27FC236}">
              <a16:creationId xmlns:a16="http://schemas.microsoft.com/office/drawing/2014/main" id="{604B28DE-FE57-8693-DA4E-2E9E04227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>
            <a:extLst>
              <a:ext uri="{FF2B5EF4-FFF2-40B4-BE49-F238E27FC236}">
                <a16:creationId xmlns:a16="http://schemas.microsoft.com/office/drawing/2014/main" id="{D10A6464-5BD9-6161-6164-87D4228CB3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>
            <a:extLst>
              <a:ext uri="{FF2B5EF4-FFF2-40B4-BE49-F238E27FC236}">
                <a16:creationId xmlns:a16="http://schemas.microsoft.com/office/drawing/2014/main" id="{8C838EB5-69D7-F825-3906-C96275E944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2578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>
          <a:extLst>
            <a:ext uri="{FF2B5EF4-FFF2-40B4-BE49-F238E27FC236}">
              <a16:creationId xmlns:a16="http://schemas.microsoft.com/office/drawing/2014/main" id="{FC0F4617-1E0D-10B6-1AD0-F4A274878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>
            <a:extLst>
              <a:ext uri="{FF2B5EF4-FFF2-40B4-BE49-F238E27FC236}">
                <a16:creationId xmlns:a16="http://schemas.microsoft.com/office/drawing/2014/main" id="{D0FB0391-DA04-A4AE-C9A2-9A6DB731B5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>
            <a:extLst>
              <a:ext uri="{FF2B5EF4-FFF2-40B4-BE49-F238E27FC236}">
                <a16:creationId xmlns:a16="http://schemas.microsoft.com/office/drawing/2014/main" id="{B9FCFFB2-2D7B-82A0-C976-04531F31C1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46210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>
          <a:extLst>
            <a:ext uri="{FF2B5EF4-FFF2-40B4-BE49-F238E27FC236}">
              <a16:creationId xmlns:a16="http://schemas.microsoft.com/office/drawing/2014/main" id="{FA4C0513-7468-B0C7-C3FC-D90961ADC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>
            <a:extLst>
              <a:ext uri="{FF2B5EF4-FFF2-40B4-BE49-F238E27FC236}">
                <a16:creationId xmlns:a16="http://schemas.microsoft.com/office/drawing/2014/main" id="{9E484DD6-21CF-9DA9-46A7-77B5037538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>
            <a:extLst>
              <a:ext uri="{FF2B5EF4-FFF2-40B4-BE49-F238E27FC236}">
                <a16:creationId xmlns:a16="http://schemas.microsoft.com/office/drawing/2014/main" id="{28884D5A-40F5-2F02-19BF-8B9194598E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466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3" name="Google Shape;9843;g1450b2fcb6e_0_39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4" name="Google Shape;9844;g1450b2fcb6e_0_39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2">
          <a:extLst>
            <a:ext uri="{FF2B5EF4-FFF2-40B4-BE49-F238E27FC236}">
              <a16:creationId xmlns:a16="http://schemas.microsoft.com/office/drawing/2014/main" id="{04291681-077E-ED53-6766-DB0E3B64D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3" name="Google Shape;9843;g1450b2fcb6e_0_3978:notes">
            <a:extLst>
              <a:ext uri="{FF2B5EF4-FFF2-40B4-BE49-F238E27FC236}">
                <a16:creationId xmlns:a16="http://schemas.microsoft.com/office/drawing/2014/main" id="{83F8BFDA-DEFC-E743-49C7-100D2223CE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4" name="Google Shape;9844;g1450b2fcb6e_0_3978:notes">
            <a:extLst>
              <a:ext uri="{FF2B5EF4-FFF2-40B4-BE49-F238E27FC236}">
                <a16:creationId xmlns:a16="http://schemas.microsoft.com/office/drawing/2014/main" id="{2F383BEA-5B98-CD43-F52F-4F79028928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9484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>
          <a:extLst>
            <a:ext uri="{FF2B5EF4-FFF2-40B4-BE49-F238E27FC236}">
              <a16:creationId xmlns:a16="http://schemas.microsoft.com/office/drawing/2014/main" id="{6BAB0808-6E30-0824-BEBC-12207A31E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>
            <a:extLst>
              <a:ext uri="{FF2B5EF4-FFF2-40B4-BE49-F238E27FC236}">
                <a16:creationId xmlns:a16="http://schemas.microsoft.com/office/drawing/2014/main" id="{F1ABD4F9-60F4-9304-5BC5-838EB6CDC1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>
            <a:extLst>
              <a:ext uri="{FF2B5EF4-FFF2-40B4-BE49-F238E27FC236}">
                <a16:creationId xmlns:a16="http://schemas.microsoft.com/office/drawing/2014/main" id="{5761200C-3073-E060-D89E-B46343A83B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2588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>
          <a:extLst>
            <a:ext uri="{FF2B5EF4-FFF2-40B4-BE49-F238E27FC236}">
              <a16:creationId xmlns:a16="http://schemas.microsoft.com/office/drawing/2014/main" id="{2241161D-DDA6-A08A-CB3F-2FB23D061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>
            <a:extLst>
              <a:ext uri="{FF2B5EF4-FFF2-40B4-BE49-F238E27FC236}">
                <a16:creationId xmlns:a16="http://schemas.microsoft.com/office/drawing/2014/main" id="{EA571D13-52F4-BA13-4CFB-02A4E05B4D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>
            <a:extLst>
              <a:ext uri="{FF2B5EF4-FFF2-40B4-BE49-F238E27FC236}">
                <a16:creationId xmlns:a16="http://schemas.microsoft.com/office/drawing/2014/main" id="{FB5FF5DA-3C98-0384-621E-CD7FBCB762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5228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>
          <a:extLst>
            <a:ext uri="{FF2B5EF4-FFF2-40B4-BE49-F238E27FC236}">
              <a16:creationId xmlns:a16="http://schemas.microsoft.com/office/drawing/2014/main" id="{559BE272-72FA-0225-A188-2FACCECA2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>
            <a:extLst>
              <a:ext uri="{FF2B5EF4-FFF2-40B4-BE49-F238E27FC236}">
                <a16:creationId xmlns:a16="http://schemas.microsoft.com/office/drawing/2014/main" id="{33F38C66-A3C6-DD4F-A1FC-3D5549B6F0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>
            <a:extLst>
              <a:ext uri="{FF2B5EF4-FFF2-40B4-BE49-F238E27FC236}">
                <a16:creationId xmlns:a16="http://schemas.microsoft.com/office/drawing/2014/main" id="{B1B85B42-84D6-FE33-E0F5-011AC38D6C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1042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>
          <a:extLst>
            <a:ext uri="{FF2B5EF4-FFF2-40B4-BE49-F238E27FC236}">
              <a16:creationId xmlns:a16="http://schemas.microsoft.com/office/drawing/2014/main" id="{AC08CB65-0A7E-7E03-5D50-236AC375D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>
            <a:extLst>
              <a:ext uri="{FF2B5EF4-FFF2-40B4-BE49-F238E27FC236}">
                <a16:creationId xmlns:a16="http://schemas.microsoft.com/office/drawing/2014/main" id="{470F1F60-B88F-1BCF-9658-6A3FF5EB0A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>
            <a:extLst>
              <a:ext uri="{FF2B5EF4-FFF2-40B4-BE49-F238E27FC236}">
                <a16:creationId xmlns:a16="http://schemas.microsoft.com/office/drawing/2014/main" id="{AED4E252-B81C-F0B5-7996-2A4936614D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1069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>
          <a:extLst>
            <a:ext uri="{FF2B5EF4-FFF2-40B4-BE49-F238E27FC236}">
              <a16:creationId xmlns:a16="http://schemas.microsoft.com/office/drawing/2014/main" id="{7A15030F-D2CA-0C32-216B-226BF3244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>
            <a:extLst>
              <a:ext uri="{FF2B5EF4-FFF2-40B4-BE49-F238E27FC236}">
                <a16:creationId xmlns:a16="http://schemas.microsoft.com/office/drawing/2014/main" id="{C0BCDEEE-CA0F-6CBE-D330-8E0FA7A454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>
            <a:extLst>
              <a:ext uri="{FF2B5EF4-FFF2-40B4-BE49-F238E27FC236}">
                <a16:creationId xmlns:a16="http://schemas.microsoft.com/office/drawing/2014/main" id="{F733BC71-CEE7-B50A-03A0-E1D773694A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6350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0" name="Google Shape;10;p2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0" name="Google Shape;370;p2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2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72" name="Google Shape;372;p2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" name="Google Shape;390;p2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1" name="Google Shape;391;p2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"/>
          <p:cNvSpPr/>
          <p:nvPr/>
        </p:nvSpPr>
        <p:spPr>
          <a:xfrm rot="-3990277">
            <a:off x="1794368" y="4095249"/>
            <a:ext cx="585838" cy="623458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"/>
          <p:cNvSpPr/>
          <p:nvPr/>
        </p:nvSpPr>
        <p:spPr>
          <a:xfrm>
            <a:off x="6258538" y="116583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2"/>
          <p:cNvSpPr/>
          <p:nvPr/>
        </p:nvSpPr>
        <p:spPr>
          <a:xfrm>
            <a:off x="7779875" y="81416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"/>
          <p:cNvSpPr/>
          <p:nvPr/>
        </p:nvSpPr>
        <p:spPr>
          <a:xfrm>
            <a:off x="5766725" y="373900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"/>
          <p:cNvSpPr/>
          <p:nvPr/>
        </p:nvSpPr>
        <p:spPr>
          <a:xfrm>
            <a:off x="1494125" y="94131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"/>
          <p:cNvSpPr/>
          <p:nvPr/>
        </p:nvSpPr>
        <p:spPr>
          <a:xfrm>
            <a:off x="7906938" y="41509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"/>
          <p:cNvSpPr/>
          <p:nvPr/>
        </p:nvSpPr>
        <p:spPr>
          <a:xfrm>
            <a:off x="2820000" y="401406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"/>
          <p:cNvSpPr/>
          <p:nvPr/>
        </p:nvSpPr>
        <p:spPr>
          <a:xfrm>
            <a:off x="3680113" y="12115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2_1_1">
    <p:bg>
      <p:bgPr>
        <a:solidFill>
          <a:schemeClr val="lt1"/>
        </a:solidFill>
        <a:effectLst/>
      </p:bgPr>
    </p:bg>
    <p:spTree>
      <p:nvGrpSpPr>
        <p:cNvPr id="1" name="Shape 4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5" name="Google Shape;4705;p1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706" name="Google Shape;4706;p1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1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1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1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1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1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1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1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1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1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1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1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1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1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1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1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1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1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1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1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1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1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1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1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1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1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1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1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1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1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1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1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1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1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1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1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1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1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1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1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1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1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1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1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1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1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1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1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1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1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1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1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1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1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1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1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1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1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1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1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1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1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1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1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1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1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1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1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1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1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1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1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1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1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1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1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1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1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1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1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1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1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1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1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1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1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1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1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1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1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1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1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1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1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1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1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1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1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1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1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1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1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1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1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1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1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1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1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1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1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1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1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1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1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1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1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1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1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1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1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1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1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1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1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1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1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1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1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1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1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1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1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1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1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1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1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1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1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1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1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1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1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1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1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1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1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1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1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1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1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1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1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1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1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1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1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1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1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1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1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1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1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1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1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1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1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1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1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1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1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1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1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1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1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1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1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1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1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1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1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1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1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1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1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1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1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1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1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1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1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1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1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1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1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1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1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1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1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1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1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1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1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1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1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1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1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1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1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1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1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1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1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1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1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1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1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1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1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1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1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1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1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1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1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1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1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1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1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1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1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1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1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1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1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1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1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1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1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1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1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1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1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1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1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1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1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1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1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1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1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1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1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1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1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1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1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1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1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1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1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1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1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1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1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1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1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1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1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1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1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1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1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1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1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1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1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1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1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1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1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1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1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1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1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1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1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1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1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1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1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1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1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1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1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1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1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1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1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1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1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1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1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1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1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1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1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1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1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1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1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1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1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1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1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1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1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1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1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1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1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1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1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1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1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1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1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1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1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1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1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1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1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1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1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1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1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1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1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1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1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1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1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1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1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1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1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1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1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1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1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1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1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1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1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1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1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1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1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1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1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66" name="Google Shape;5066;p1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67" name="Google Shape;5067;p1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5068" name="Google Shape;5068;p1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1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1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1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1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1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1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1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1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1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1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1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1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1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1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1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1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1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6" name="Google Shape;5086;p15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7" name="Google Shape;5087;p15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8" name="Google Shape;5088;p15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9" name="Google Shape;5089;p15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0" name="Google Shape;5090;p15"/>
          <p:cNvSpPr txBox="1">
            <a:spLocks noGrp="1"/>
          </p:cNvSpPr>
          <p:nvPr>
            <p:ph type="title"/>
          </p:nvPr>
        </p:nvSpPr>
        <p:spPr>
          <a:xfrm>
            <a:off x="1474650" y="2280900"/>
            <a:ext cx="61947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091" name="Google Shape;5091;p15"/>
          <p:cNvSpPr txBox="1">
            <a:spLocks noGrp="1"/>
          </p:cNvSpPr>
          <p:nvPr>
            <p:ph type="title" idx="2" hasCustomPrompt="1"/>
          </p:nvPr>
        </p:nvSpPr>
        <p:spPr>
          <a:xfrm>
            <a:off x="3995250" y="12832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092" name="Google Shape;5092;p15"/>
          <p:cNvSpPr txBox="1">
            <a:spLocks noGrp="1"/>
          </p:cNvSpPr>
          <p:nvPr>
            <p:ph type="subTitle" idx="1"/>
          </p:nvPr>
        </p:nvSpPr>
        <p:spPr>
          <a:xfrm>
            <a:off x="1474650" y="3558000"/>
            <a:ext cx="61947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3" name="Google Shape;5093;p15"/>
          <p:cNvSpPr/>
          <p:nvPr/>
        </p:nvSpPr>
        <p:spPr>
          <a:xfrm>
            <a:off x="3005100" y="175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4" name="Google Shape;5094;p15"/>
          <p:cNvSpPr/>
          <p:nvPr/>
        </p:nvSpPr>
        <p:spPr>
          <a:xfrm>
            <a:off x="7887788" y="1202063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5" name="Google Shape;5095;p15"/>
          <p:cNvSpPr/>
          <p:nvPr/>
        </p:nvSpPr>
        <p:spPr>
          <a:xfrm>
            <a:off x="1670575" y="10581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6" name="Google Shape;5096;p15"/>
          <p:cNvSpPr/>
          <p:nvPr/>
        </p:nvSpPr>
        <p:spPr>
          <a:xfrm>
            <a:off x="7972938" y="42103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7" name="Google Shape;5097;p15"/>
          <p:cNvSpPr/>
          <p:nvPr/>
        </p:nvSpPr>
        <p:spPr>
          <a:xfrm>
            <a:off x="7126775" y="9925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_1">
    <p:bg>
      <p:bgPr>
        <a:solidFill>
          <a:schemeClr val="lt1"/>
        </a:solidFill>
        <a:effectLst/>
      </p:bgPr>
    </p:bg>
    <p:spTree>
      <p:nvGrpSpPr>
        <p:cNvPr id="1" name="Shape 8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36" name="Google Shape;8236;p2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237" name="Google Shape;8237;p2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8" name="Google Shape;8238;p2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9" name="Google Shape;8239;p2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0" name="Google Shape;8240;p2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1" name="Google Shape;8241;p2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2" name="Google Shape;8242;p2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3" name="Google Shape;8243;p2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4" name="Google Shape;8244;p2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5" name="Google Shape;8245;p2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6" name="Google Shape;8246;p2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7" name="Google Shape;8247;p2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8" name="Google Shape;8248;p2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9" name="Google Shape;8249;p2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0" name="Google Shape;8250;p2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1" name="Google Shape;8251;p2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2" name="Google Shape;8252;p2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3" name="Google Shape;8253;p2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4" name="Google Shape;8254;p2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5" name="Google Shape;8255;p2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6" name="Google Shape;8256;p2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7" name="Google Shape;8257;p2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8" name="Google Shape;8258;p2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9" name="Google Shape;8259;p2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0" name="Google Shape;8260;p2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1" name="Google Shape;8261;p2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2" name="Google Shape;8262;p2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3" name="Google Shape;8263;p2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4" name="Google Shape;8264;p2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5" name="Google Shape;8265;p2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6" name="Google Shape;8266;p2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7" name="Google Shape;8267;p2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8" name="Google Shape;8268;p2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9" name="Google Shape;8269;p2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0" name="Google Shape;8270;p2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1" name="Google Shape;8271;p2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2" name="Google Shape;8272;p2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3" name="Google Shape;8273;p2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4" name="Google Shape;8274;p2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5" name="Google Shape;8275;p2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6" name="Google Shape;8276;p2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7" name="Google Shape;8277;p2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8" name="Google Shape;8278;p2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9" name="Google Shape;8279;p2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0" name="Google Shape;8280;p2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1" name="Google Shape;8281;p2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2" name="Google Shape;8282;p2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3" name="Google Shape;8283;p2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4" name="Google Shape;8284;p2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5" name="Google Shape;8285;p2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6" name="Google Shape;8286;p2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7" name="Google Shape;8287;p2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8" name="Google Shape;8288;p2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9" name="Google Shape;8289;p2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0" name="Google Shape;8290;p2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1" name="Google Shape;8291;p2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2" name="Google Shape;8292;p2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3" name="Google Shape;8293;p2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4" name="Google Shape;8294;p2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5" name="Google Shape;8295;p2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6" name="Google Shape;8296;p2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7" name="Google Shape;8297;p2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8" name="Google Shape;8298;p2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9" name="Google Shape;8299;p2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0" name="Google Shape;8300;p2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1" name="Google Shape;8301;p2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2" name="Google Shape;8302;p2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3" name="Google Shape;8303;p2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4" name="Google Shape;8304;p2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5" name="Google Shape;8305;p2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6" name="Google Shape;8306;p2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7" name="Google Shape;8307;p2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8" name="Google Shape;8308;p2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9" name="Google Shape;8309;p2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0" name="Google Shape;8310;p2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1" name="Google Shape;8311;p2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2" name="Google Shape;8312;p2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3" name="Google Shape;8313;p2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4" name="Google Shape;8314;p2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5" name="Google Shape;8315;p2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6" name="Google Shape;8316;p2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7" name="Google Shape;8317;p2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8" name="Google Shape;8318;p2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9" name="Google Shape;8319;p2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0" name="Google Shape;8320;p2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1" name="Google Shape;8321;p2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2" name="Google Shape;8322;p2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3" name="Google Shape;8323;p2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4" name="Google Shape;8324;p2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5" name="Google Shape;8325;p2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6" name="Google Shape;8326;p2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7" name="Google Shape;8327;p2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8" name="Google Shape;8328;p2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9" name="Google Shape;8329;p2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0" name="Google Shape;8330;p2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1" name="Google Shape;8331;p2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2" name="Google Shape;8332;p2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3" name="Google Shape;8333;p2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4" name="Google Shape;8334;p2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5" name="Google Shape;8335;p2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6" name="Google Shape;8336;p2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7" name="Google Shape;8337;p2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8" name="Google Shape;8338;p2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9" name="Google Shape;8339;p2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0" name="Google Shape;8340;p2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1" name="Google Shape;8341;p2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2" name="Google Shape;8342;p2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3" name="Google Shape;8343;p2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4" name="Google Shape;8344;p2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5" name="Google Shape;8345;p2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6" name="Google Shape;8346;p2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7" name="Google Shape;8347;p2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8" name="Google Shape;8348;p2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9" name="Google Shape;8349;p2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0" name="Google Shape;8350;p2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1" name="Google Shape;8351;p2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2" name="Google Shape;8352;p2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3" name="Google Shape;8353;p2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4" name="Google Shape;8354;p2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5" name="Google Shape;8355;p2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6" name="Google Shape;8356;p2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7" name="Google Shape;8357;p2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8" name="Google Shape;8358;p2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9" name="Google Shape;8359;p2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0" name="Google Shape;8360;p2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1" name="Google Shape;8361;p2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2" name="Google Shape;8362;p2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3" name="Google Shape;8363;p2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4" name="Google Shape;8364;p2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5" name="Google Shape;8365;p2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6" name="Google Shape;8366;p2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7" name="Google Shape;8367;p2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8" name="Google Shape;8368;p2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9" name="Google Shape;8369;p2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0" name="Google Shape;8370;p2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1" name="Google Shape;8371;p2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2" name="Google Shape;8372;p2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3" name="Google Shape;8373;p2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4" name="Google Shape;8374;p2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5" name="Google Shape;8375;p2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6" name="Google Shape;8376;p2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7" name="Google Shape;8377;p2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8" name="Google Shape;8378;p2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9" name="Google Shape;8379;p2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0" name="Google Shape;8380;p2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1" name="Google Shape;8381;p2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2" name="Google Shape;8382;p2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3" name="Google Shape;8383;p2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4" name="Google Shape;8384;p2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5" name="Google Shape;8385;p2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6" name="Google Shape;8386;p2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7" name="Google Shape;8387;p2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8" name="Google Shape;8388;p2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9" name="Google Shape;8389;p2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0" name="Google Shape;8390;p2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1" name="Google Shape;8391;p2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2" name="Google Shape;8392;p2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3" name="Google Shape;8393;p2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4" name="Google Shape;8394;p2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5" name="Google Shape;8395;p2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6" name="Google Shape;8396;p2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7" name="Google Shape;8397;p2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8" name="Google Shape;8398;p2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9" name="Google Shape;8399;p2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0" name="Google Shape;8400;p2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1" name="Google Shape;8401;p2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2" name="Google Shape;8402;p2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3" name="Google Shape;8403;p2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4" name="Google Shape;8404;p2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5" name="Google Shape;8405;p2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6" name="Google Shape;8406;p2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7" name="Google Shape;8407;p2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8" name="Google Shape;8408;p2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9" name="Google Shape;8409;p2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0" name="Google Shape;8410;p2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1" name="Google Shape;8411;p2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2" name="Google Shape;8412;p2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3" name="Google Shape;8413;p2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4" name="Google Shape;8414;p2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5" name="Google Shape;8415;p2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6" name="Google Shape;8416;p2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7" name="Google Shape;8417;p2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8" name="Google Shape;8418;p2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9" name="Google Shape;8419;p2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0" name="Google Shape;8420;p2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1" name="Google Shape;8421;p2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2" name="Google Shape;8422;p2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3" name="Google Shape;8423;p2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4" name="Google Shape;8424;p2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5" name="Google Shape;8425;p2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6" name="Google Shape;8426;p2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7" name="Google Shape;8427;p2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8" name="Google Shape;8428;p2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9" name="Google Shape;8429;p2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0" name="Google Shape;8430;p2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1" name="Google Shape;8431;p2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2" name="Google Shape;8432;p2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3" name="Google Shape;8433;p2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4" name="Google Shape;8434;p2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5" name="Google Shape;8435;p2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6" name="Google Shape;8436;p2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7" name="Google Shape;8437;p2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8" name="Google Shape;8438;p2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9" name="Google Shape;8439;p2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0" name="Google Shape;8440;p2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1" name="Google Shape;8441;p2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2" name="Google Shape;8442;p2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3" name="Google Shape;8443;p2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4" name="Google Shape;8444;p2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5" name="Google Shape;8445;p2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6" name="Google Shape;8446;p2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7" name="Google Shape;8447;p2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8" name="Google Shape;8448;p2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9" name="Google Shape;8449;p2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0" name="Google Shape;8450;p2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1" name="Google Shape;8451;p2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2" name="Google Shape;8452;p2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3" name="Google Shape;8453;p2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4" name="Google Shape;8454;p2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5" name="Google Shape;8455;p2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6" name="Google Shape;8456;p2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7" name="Google Shape;8457;p2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8" name="Google Shape;8458;p2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9" name="Google Shape;8459;p2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0" name="Google Shape;8460;p2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1" name="Google Shape;8461;p2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2" name="Google Shape;8462;p2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3" name="Google Shape;8463;p2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4" name="Google Shape;8464;p2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5" name="Google Shape;8465;p2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6" name="Google Shape;8466;p2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7" name="Google Shape;8467;p2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8" name="Google Shape;8468;p2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9" name="Google Shape;8469;p2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0" name="Google Shape;8470;p2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1" name="Google Shape;8471;p2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2" name="Google Shape;8472;p2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3" name="Google Shape;8473;p2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4" name="Google Shape;8474;p2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5" name="Google Shape;8475;p2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6" name="Google Shape;8476;p2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7" name="Google Shape;8477;p2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8" name="Google Shape;8478;p2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9" name="Google Shape;8479;p2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0" name="Google Shape;8480;p2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1" name="Google Shape;8481;p2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2" name="Google Shape;8482;p2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3" name="Google Shape;8483;p2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4" name="Google Shape;8484;p2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5" name="Google Shape;8485;p2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6" name="Google Shape;8486;p2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7" name="Google Shape;8487;p2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8" name="Google Shape;8488;p2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9" name="Google Shape;8489;p2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0" name="Google Shape;8490;p2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1" name="Google Shape;8491;p2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2" name="Google Shape;8492;p2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3" name="Google Shape;8493;p2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4" name="Google Shape;8494;p2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5" name="Google Shape;8495;p2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6" name="Google Shape;8496;p2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7" name="Google Shape;8497;p2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8" name="Google Shape;8498;p2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9" name="Google Shape;8499;p2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0" name="Google Shape;8500;p2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1" name="Google Shape;8501;p2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2" name="Google Shape;8502;p2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3" name="Google Shape;8503;p2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4" name="Google Shape;8504;p2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5" name="Google Shape;8505;p2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6" name="Google Shape;8506;p2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7" name="Google Shape;8507;p2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8" name="Google Shape;8508;p2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9" name="Google Shape;8509;p2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0" name="Google Shape;8510;p2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1" name="Google Shape;8511;p2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2" name="Google Shape;8512;p2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3" name="Google Shape;8513;p2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4" name="Google Shape;8514;p2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5" name="Google Shape;8515;p2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6" name="Google Shape;8516;p2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7" name="Google Shape;8517;p2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8" name="Google Shape;8518;p2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9" name="Google Shape;8519;p2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0" name="Google Shape;8520;p2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1" name="Google Shape;8521;p2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2" name="Google Shape;8522;p2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3" name="Google Shape;8523;p2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4" name="Google Shape;8524;p2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5" name="Google Shape;8525;p2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6" name="Google Shape;8526;p2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7" name="Google Shape;8527;p2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8" name="Google Shape;8528;p2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9" name="Google Shape;8529;p2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0" name="Google Shape;8530;p2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1" name="Google Shape;8531;p2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2" name="Google Shape;8532;p2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3" name="Google Shape;8533;p2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4" name="Google Shape;8534;p2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5" name="Google Shape;8535;p2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6" name="Google Shape;8536;p2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7" name="Google Shape;8537;p2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8" name="Google Shape;8538;p2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9" name="Google Shape;8539;p2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0" name="Google Shape;8540;p2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1" name="Google Shape;8541;p2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2" name="Google Shape;8542;p2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3" name="Google Shape;8543;p2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4" name="Google Shape;8544;p2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5" name="Google Shape;8545;p2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6" name="Google Shape;8546;p2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7" name="Google Shape;8547;p2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8" name="Google Shape;8548;p2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9" name="Google Shape;8549;p2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0" name="Google Shape;8550;p2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1" name="Google Shape;8551;p2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2" name="Google Shape;8552;p2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3" name="Google Shape;8553;p2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4" name="Google Shape;8554;p2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5" name="Google Shape;8555;p2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6" name="Google Shape;8556;p2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7" name="Google Shape;8557;p2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8" name="Google Shape;8558;p2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9" name="Google Shape;8559;p2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0" name="Google Shape;8560;p2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1" name="Google Shape;8561;p2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2" name="Google Shape;8562;p2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3" name="Google Shape;8563;p2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4" name="Google Shape;8564;p2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5" name="Google Shape;8565;p2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6" name="Google Shape;8566;p2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7" name="Google Shape;8567;p2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8" name="Google Shape;8568;p2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9" name="Google Shape;8569;p2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0" name="Google Shape;8570;p2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1" name="Google Shape;8571;p2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2" name="Google Shape;8572;p2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3" name="Google Shape;8573;p2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4" name="Google Shape;8574;p2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5" name="Google Shape;8575;p2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6" name="Google Shape;8576;p2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7" name="Google Shape;8577;p2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8" name="Google Shape;8578;p2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9" name="Google Shape;8579;p2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0" name="Google Shape;8580;p2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1" name="Google Shape;8581;p2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2" name="Google Shape;8582;p2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3" name="Google Shape;8583;p2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4" name="Google Shape;8584;p2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5" name="Google Shape;8585;p2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6" name="Google Shape;8586;p2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7" name="Google Shape;8587;p2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8" name="Google Shape;8588;p2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9" name="Google Shape;8589;p2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0" name="Google Shape;8590;p2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1" name="Google Shape;8591;p2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2" name="Google Shape;8592;p2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3" name="Google Shape;8593;p2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4" name="Google Shape;8594;p2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5" name="Google Shape;8595;p2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6" name="Google Shape;8596;p2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97" name="Google Shape;8597;p2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98" name="Google Shape;8598;p2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599" name="Google Shape;8599;p2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0" name="Google Shape;8600;p2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1" name="Google Shape;8601;p2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2" name="Google Shape;8602;p2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3" name="Google Shape;8603;p2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4" name="Google Shape;8604;p2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5" name="Google Shape;8605;p2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6" name="Google Shape;8606;p2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7" name="Google Shape;8607;p2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8" name="Google Shape;8608;p2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9" name="Google Shape;8609;p2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0" name="Google Shape;8610;p2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1" name="Google Shape;8611;p2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2" name="Google Shape;8612;p2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3" name="Google Shape;8613;p2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4" name="Google Shape;8614;p2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5" name="Google Shape;8615;p2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6" name="Google Shape;8616;p2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17" name="Google Shape;8617;p24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8" name="Google Shape;8618;p24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9" name="Google Shape;8619;p24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0" name="Google Shape;8620;p24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1" name="Google Shape;8621;p2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06" name="Google Shape;406;p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6" name="Google Shape;766;p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7" name="Google Shape;767;p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768" name="Google Shape;768;p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3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7" name="Google Shape;787;p3"/>
          <p:cNvSpPr txBox="1">
            <a:spLocks noGrp="1"/>
          </p:cNvSpPr>
          <p:nvPr>
            <p:ph type="title" idx="2" hasCustomPrompt="1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88" name="Google Shape;788;p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3"/>
          <p:cNvSpPr/>
          <p:nvPr/>
        </p:nvSpPr>
        <p:spPr>
          <a:xfrm rot="-900008">
            <a:off x="1715274" y="4153738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3"/>
          <p:cNvSpPr/>
          <p:nvPr/>
        </p:nvSpPr>
        <p:spPr>
          <a:xfrm>
            <a:off x="5588200" y="106437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"/>
          <p:cNvSpPr/>
          <p:nvPr/>
        </p:nvSpPr>
        <p:spPr>
          <a:xfrm>
            <a:off x="7974050" y="78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3"/>
          <p:cNvSpPr/>
          <p:nvPr/>
        </p:nvSpPr>
        <p:spPr>
          <a:xfrm>
            <a:off x="1644575" y="36713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3"/>
          <p:cNvSpPr/>
          <p:nvPr/>
        </p:nvSpPr>
        <p:spPr>
          <a:xfrm>
            <a:off x="2845800" y="40885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7" name="Google Shape;797;p3"/>
          <p:cNvGrpSpPr/>
          <p:nvPr/>
        </p:nvGrpSpPr>
        <p:grpSpPr>
          <a:xfrm>
            <a:off x="6294838" y="4058031"/>
            <a:ext cx="1055760" cy="753780"/>
            <a:chOff x="3308425" y="649500"/>
            <a:chExt cx="947975" cy="676825"/>
          </a:xfrm>
        </p:grpSpPr>
        <p:sp>
          <p:nvSpPr>
            <p:cNvPr id="798" name="Google Shape;798;p3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3"/>
          <p:cNvGrpSpPr/>
          <p:nvPr/>
        </p:nvGrpSpPr>
        <p:grpSpPr>
          <a:xfrm rot="-6299880" flipH="1">
            <a:off x="1763090" y="476245"/>
            <a:ext cx="708049" cy="444266"/>
            <a:chOff x="1445125" y="3867675"/>
            <a:chExt cx="803300" cy="502950"/>
          </a:xfrm>
        </p:grpSpPr>
        <p:sp>
          <p:nvSpPr>
            <p:cNvPr id="802" name="Google Shape;802;p3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"/>
          <p:cNvSpPr/>
          <p:nvPr/>
        </p:nvSpPr>
        <p:spPr>
          <a:xfrm>
            <a:off x="1957275" y="13724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"/>
          <p:cNvSpPr/>
          <p:nvPr/>
        </p:nvSpPr>
        <p:spPr>
          <a:xfrm>
            <a:off x="3215800" y="8312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"/>
          <p:cNvSpPr/>
          <p:nvPr/>
        </p:nvSpPr>
        <p:spPr>
          <a:xfrm>
            <a:off x="7826025" y="41160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9" name="Google Shape;809;p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10" name="Google Shape;810;p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0" name="Google Shape;1170;p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1" name="Google Shape;1171;p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172" name="Google Shape;1172;p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0" name="Google Shape;1190;p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191" name="Google Shape;1191;p4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3" name="Google Shape;1193;p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194" name="Google Shape;1194;p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4" name="Google Shape;1554;p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5" name="Google Shape;1555;p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556" name="Google Shape;1556;p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4" name="Google Shape;1574;p5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5" name="Google Shape;1575;p5"/>
          <p:cNvSpPr txBox="1">
            <a:spLocks noGrp="1"/>
          </p:cNvSpPr>
          <p:nvPr>
            <p:ph type="subTitle" idx="1"/>
          </p:nvPr>
        </p:nvSpPr>
        <p:spPr>
          <a:xfrm>
            <a:off x="12706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6" name="Google Shape;1576;p5"/>
          <p:cNvSpPr txBox="1">
            <a:spLocks noGrp="1"/>
          </p:cNvSpPr>
          <p:nvPr>
            <p:ph type="subTitle" idx="2"/>
          </p:nvPr>
        </p:nvSpPr>
        <p:spPr>
          <a:xfrm>
            <a:off x="12706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7" name="Google Shape;1577;p5"/>
          <p:cNvSpPr txBox="1">
            <a:spLocks noGrp="1"/>
          </p:cNvSpPr>
          <p:nvPr>
            <p:ph type="title" idx="3"/>
          </p:nvPr>
        </p:nvSpPr>
        <p:spPr>
          <a:xfrm>
            <a:off x="47710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8" name="Google Shape;1578;p5"/>
          <p:cNvSpPr txBox="1">
            <a:spLocks noGrp="1"/>
          </p:cNvSpPr>
          <p:nvPr>
            <p:ph type="subTitle" idx="4"/>
          </p:nvPr>
        </p:nvSpPr>
        <p:spPr>
          <a:xfrm>
            <a:off x="47710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9" name="Google Shape;1579;p5"/>
          <p:cNvSpPr txBox="1">
            <a:spLocks noGrp="1"/>
          </p:cNvSpPr>
          <p:nvPr>
            <p:ph type="subTitle" idx="5"/>
          </p:nvPr>
        </p:nvSpPr>
        <p:spPr>
          <a:xfrm>
            <a:off x="47710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1" name="Google Shape;1581;p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582" name="Google Shape;1582;p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2" name="Google Shape;1942;p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43" name="Google Shape;1943;p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944" name="Google Shape;1944;p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6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6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6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6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6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6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6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6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6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6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6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6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6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6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6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6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2" name="Google Shape;1962;p6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3" name="Google Shape;1963;p6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4" name="Google Shape;1964;p6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5" name="Google Shape;1965;p6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6" name="Google Shape;1966;p6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8" name="Google Shape;1968;p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969" name="Google Shape;1969;p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9" name="Google Shape;2329;p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30" name="Google Shape;2330;p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331" name="Google Shape;2331;p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9" name="Google Shape;2349;p7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2350" name="Google Shape;2350;p7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33015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1"/>
        </a:solidFill>
        <a:effectLst/>
      </p:bgPr>
    </p:bg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2" name="Google Shape;2352;p8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353" name="Google Shape;2353;p8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8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8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8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8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8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8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8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8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8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8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8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8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8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8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8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8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8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8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8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8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8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8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8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8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8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8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8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8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8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8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8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8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8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8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8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8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8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8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8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8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8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8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8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8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8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8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8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8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8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8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8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8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8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8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8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8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8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8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8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8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8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8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8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8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8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8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8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8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8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8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8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8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8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8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8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8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8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8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8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8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8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8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8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8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8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8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8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8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8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8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8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8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8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8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8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8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8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8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8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8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8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8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8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8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8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8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8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8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8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8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8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3" name="Google Shape;2713;p8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14" name="Google Shape;2714;p8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715" name="Google Shape;2715;p8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8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8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8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8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8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8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8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8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8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8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8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8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8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8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8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8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8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3" name="Google Shape;2733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1"/>
        </a:solidFill>
        <a:effectLst/>
      </p:bgPr>
    </p:bg>
    <p:spTree>
      <p:nvGrpSpPr>
        <p:cNvPr id="1" name="Shape 3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5" name="Google Shape;3135;p10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136" name="Google Shape;3136;p10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10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10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0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0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0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0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0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0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0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0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0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0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0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0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0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0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0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0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0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0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0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0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0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0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0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0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0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0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0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0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0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0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0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0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0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0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0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0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0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0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0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0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0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0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0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0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0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0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0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0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0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0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0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0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0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0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0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0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0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0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0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0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0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0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0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0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0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0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0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0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0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0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0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0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0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0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0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0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0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0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0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0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0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0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0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0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0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0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0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0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0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0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0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0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0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0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0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0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0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0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0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0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0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0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0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0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0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0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0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0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0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0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0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0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0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0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0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0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0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0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0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0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0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0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10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0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0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0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0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0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0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0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0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0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0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0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0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0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0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0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0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0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0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0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0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0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0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0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0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0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0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0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0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0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0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0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0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0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0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0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0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0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0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0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0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0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0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0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0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0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0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0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0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0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0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0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0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0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0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0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0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0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0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0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0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0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0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0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0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0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0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0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0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10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0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0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0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0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0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0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0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0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0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0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0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0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0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0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0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0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0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0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0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0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0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0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0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0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0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0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0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0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0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0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0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0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0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0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0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0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0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0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0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0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0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0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0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0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0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0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0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0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0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0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0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0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0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0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0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0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0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0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0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0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0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0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0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0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0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0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0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0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0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0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0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0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0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0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96" name="Google Shape;3496;p10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7" name="Google Shape;3497;p10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498" name="Google Shape;3498;p10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0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0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0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0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0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0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10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0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0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0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0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10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0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0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0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0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0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6" name="Google Shape;3516;p10"/>
          <p:cNvSpPr txBox="1">
            <a:spLocks noGrp="1"/>
          </p:cNvSpPr>
          <p:nvPr>
            <p:ph type="title"/>
          </p:nvPr>
        </p:nvSpPr>
        <p:spPr>
          <a:xfrm>
            <a:off x="1270650" y="2317450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1"/>
        </a:solidFill>
        <a:effectLst/>
      </p:bgPr>
    </p:bg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8" name="Google Shape;3518;p11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519" name="Google Shape;3519;p11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1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1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1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1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1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1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1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1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1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1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1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1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1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1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11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11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1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1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1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1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1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1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1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1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1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1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1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1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1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1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1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1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1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1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1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1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1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1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11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11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1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1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1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11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11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11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11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11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11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11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11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11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11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11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11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11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11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11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11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11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11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11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11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11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11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11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11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11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11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11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11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11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11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11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11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11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11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11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11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11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11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11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11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11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11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11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11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11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11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11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1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1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1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1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1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1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1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11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11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1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1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1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1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1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11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11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11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11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11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11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11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11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11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11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11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11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11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11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11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11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1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1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1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1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1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11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11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11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1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1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1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1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1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1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11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11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1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1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1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1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1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1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11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11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1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1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1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1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1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1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1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1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1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1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1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1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1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1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1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11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11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1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1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1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1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1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1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11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11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11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11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11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11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11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11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1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1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1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1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1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1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1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1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1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1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1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1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1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11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11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1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1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1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1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1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1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1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1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1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1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1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1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1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11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11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1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1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1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1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1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1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1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1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1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1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1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1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1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1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1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1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1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1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1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1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1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1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1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1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1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1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1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1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1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1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1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1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1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11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11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11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11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11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11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11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11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11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11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11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11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11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11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11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11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11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11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11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11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11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11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11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11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11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11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1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11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11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11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11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11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11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11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11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11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11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11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11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11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11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11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11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11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11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11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11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11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11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11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11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11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11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11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11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11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11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11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11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11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11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11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11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11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11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11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11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11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11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11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11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11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1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1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1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11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11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11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11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11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11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11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11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11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1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1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11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11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11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11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1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1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1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1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1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1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1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11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11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1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1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1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1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1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1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1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1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1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1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1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1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1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1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1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1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1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1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1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1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1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1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9" name="Google Shape;3879;p11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80" name="Google Shape;3880;p11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881" name="Google Shape;3881;p11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1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11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11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1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1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1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1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1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1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1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11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11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1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1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1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1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1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99" name="Google Shape;3899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00" name="Google Shape;3900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61" r:id="rId10"/>
    <p:sldLayoutId id="2147483670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800">
          <p15:clr>
            <a:srgbClr val="EA4335"/>
          </p15:clr>
        </p15:guide>
        <p15:guide id="2" pos="5222">
          <p15:clr>
            <a:srgbClr val="EA4335"/>
          </p15:clr>
        </p15:guide>
        <p15:guide id="3" orient="horz" pos="2903">
          <p15:clr>
            <a:srgbClr val="EA4335"/>
          </p15:clr>
        </p15:guide>
        <p15:guide id="4" orient="horz" pos="39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Auf5LM2Pu_Cd9vdylWcsXwx5HZw76gle?usp=drive_link" TargetMode="External"/><Relationship Id="rId2" Type="http://schemas.openxmlformats.org/officeDocument/2006/relationships/hyperlink" Target="https://drive.google.com/drive/folders/1WFn64DbqstMcnJ-_7QPPl5Nw7brkyD26?usp=drive_link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rive.google.com/drive/folders/1AWo-yeDXsdhTLlZsbYpswqG28AVWJKny?usp=drive_link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0QE4-hR1GQF4XdjofEcUDLk9WeMNZ8h4?usp=drive_link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CDBE"/>
        </a:solidFill>
        <a:effectLst/>
      </p:bgPr>
    </p:bg>
    <p:spTree>
      <p:nvGrpSpPr>
        <p:cNvPr id="1" name="Shape 9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5" name="Google Shape;9815;p31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DELHI PUBLIC SCHOOL JORHAT</a:t>
            </a:r>
            <a:endParaRPr dirty="0"/>
          </a:p>
        </p:txBody>
      </p:sp>
      <p:grpSp>
        <p:nvGrpSpPr>
          <p:cNvPr id="9816" name="Google Shape;9816;p31"/>
          <p:cNvGrpSpPr/>
          <p:nvPr/>
        </p:nvGrpSpPr>
        <p:grpSpPr>
          <a:xfrm rot="-8670542">
            <a:off x="7057461" y="3011986"/>
            <a:ext cx="398109" cy="2141153"/>
            <a:chOff x="5686500" y="2272225"/>
            <a:chExt cx="481425" cy="2589250"/>
          </a:xfrm>
        </p:grpSpPr>
        <p:sp>
          <p:nvSpPr>
            <p:cNvPr id="9817" name="Google Shape;9817;p31"/>
            <p:cNvSpPr/>
            <p:nvPr/>
          </p:nvSpPr>
          <p:spPr>
            <a:xfrm>
              <a:off x="5686500" y="3674725"/>
              <a:ext cx="260950" cy="1082650"/>
            </a:xfrm>
            <a:custGeom>
              <a:avLst/>
              <a:gdLst/>
              <a:ahLst/>
              <a:cxnLst/>
              <a:rect l="l" t="t" r="r" b="b"/>
              <a:pathLst>
                <a:path w="10438" h="43306" extrusionOk="0">
                  <a:moveTo>
                    <a:pt x="7833" y="1"/>
                  </a:moveTo>
                  <a:cubicBezTo>
                    <a:pt x="7371" y="1"/>
                    <a:pt x="6972" y="354"/>
                    <a:pt x="6919" y="826"/>
                  </a:cubicBezTo>
                  <a:lnTo>
                    <a:pt x="6917" y="856"/>
                  </a:lnTo>
                  <a:cubicBezTo>
                    <a:pt x="6721" y="2624"/>
                    <a:pt x="6364" y="4312"/>
                    <a:pt x="5698" y="5866"/>
                  </a:cubicBezTo>
                  <a:cubicBezTo>
                    <a:pt x="5050" y="7434"/>
                    <a:pt x="4084" y="8863"/>
                    <a:pt x="3088" y="10468"/>
                  </a:cubicBezTo>
                  <a:cubicBezTo>
                    <a:pt x="2589" y="11280"/>
                    <a:pt x="2092" y="12124"/>
                    <a:pt x="1654" y="13039"/>
                  </a:cubicBezTo>
                  <a:cubicBezTo>
                    <a:pt x="1226" y="13954"/>
                    <a:pt x="864" y="14928"/>
                    <a:pt x="605" y="15926"/>
                  </a:cubicBezTo>
                  <a:cubicBezTo>
                    <a:pt x="331" y="16927"/>
                    <a:pt x="189" y="17942"/>
                    <a:pt x="83" y="18960"/>
                  </a:cubicBezTo>
                  <a:cubicBezTo>
                    <a:pt x="49" y="19968"/>
                    <a:pt x="0" y="20983"/>
                    <a:pt x="91" y="21967"/>
                  </a:cubicBezTo>
                  <a:cubicBezTo>
                    <a:pt x="306" y="25901"/>
                    <a:pt x="1297" y="29668"/>
                    <a:pt x="2718" y="33243"/>
                  </a:cubicBezTo>
                  <a:cubicBezTo>
                    <a:pt x="3455" y="35019"/>
                    <a:pt x="4316" y="36736"/>
                    <a:pt x="5302" y="38373"/>
                  </a:cubicBezTo>
                  <a:cubicBezTo>
                    <a:pt x="6303" y="40015"/>
                    <a:pt x="7369" y="41561"/>
                    <a:pt x="8712" y="43012"/>
                  </a:cubicBezTo>
                  <a:lnTo>
                    <a:pt x="8710" y="43012"/>
                  </a:lnTo>
                  <a:cubicBezTo>
                    <a:pt x="8886" y="43202"/>
                    <a:pt x="9133" y="43306"/>
                    <a:pt x="9386" y="43306"/>
                  </a:cubicBezTo>
                  <a:cubicBezTo>
                    <a:pt x="9540" y="43306"/>
                    <a:pt x="9697" y="43267"/>
                    <a:pt x="9840" y="43185"/>
                  </a:cubicBezTo>
                  <a:cubicBezTo>
                    <a:pt x="10281" y="42933"/>
                    <a:pt x="10437" y="42368"/>
                    <a:pt x="10185" y="41923"/>
                  </a:cubicBezTo>
                  <a:lnTo>
                    <a:pt x="10158" y="41872"/>
                  </a:lnTo>
                  <a:cubicBezTo>
                    <a:pt x="8416" y="38782"/>
                    <a:pt x="6936" y="35440"/>
                    <a:pt x="5813" y="32078"/>
                  </a:cubicBezTo>
                  <a:cubicBezTo>
                    <a:pt x="4693" y="28709"/>
                    <a:pt x="3905" y="25206"/>
                    <a:pt x="3643" y="21742"/>
                  </a:cubicBezTo>
                  <a:cubicBezTo>
                    <a:pt x="3499" y="20024"/>
                    <a:pt x="3580" y="18346"/>
                    <a:pt x="3929" y="16751"/>
                  </a:cubicBezTo>
                  <a:cubicBezTo>
                    <a:pt x="4282" y="15151"/>
                    <a:pt x="4942" y="13636"/>
                    <a:pt x="5789" y="12041"/>
                  </a:cubicBezTo>
                  <a:cubicBezTo>
                    <a:pt x="6645" y="10453"/>
                    <a:pt x="7602" y="8689"/>
                    <a:pt x="8169" y="6752"/>
                  </a:cubicBezTo>
                  <a:cubicBezTo>
                    <a:pt x="8749" y="4816"/>
                    <a:pt x="8903" y="2791"/>
                    <a:pt x="8752" y="856"/>
                  </a:cubicBezTo>
                  <a:cubicBezTo>
                    <a:pt x="8720" y="420"/>
                    <a:pt x="8382" y="58"/>
                    <a:pt x="7934" y="7"/>
                  </a:cubicBezTo>
                  <a:cubicBezTo>
                    <a:pt x="7900" y="3"/>
                    <a:pt x="7866" y="1"/>
                    <a:pt x="7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8" name="Google Shape;9818;p31"/>
            <p:cNvSpPr/>
            <p:nvPr/>
          </p:nvSpPr>
          <p:spPr>
            <a:xfrm>
              <a:off x="5880875" y="2440175"/>
              <a:ext cx="287050" cy="2421300"/>
            </a:xfrm>
            <a:custGeom>
              <a:avLst/>
              <a:gdLst/>
              <a:ahLst/>
              <a:cxnLst/>
              <a:rect l="l" t="t" r="r" b="b"/>
              <a:pathLst>
                <a:path w="11482" h="96852" extrusionOk="0">
                  <a:moveTo>
                    <a:pt x="1659" y="1"/>
                  </a:moveTo>
                  <a:cubicBezTo>
                    <a:pt x="668" y="15235"/>
                    <a:pt x="123" y="30274"/>
                    <a:pt x="66" y="45102"/>
                  </a:cubicBezTo>
                  <a:cubicBezTo>
                    <a:pt x="0" y="61213"/>
                    <a:pt x="514" y="77076"/>
                    <a:pt x="1659" y="92663"/>
                  </a:cubicBezTo>
                  <a:cubicBezTo>
                    <a:pt x="1659" y="93820"/>
                    <a:pt x="2124" y="94870"/>
                    <a:pt x="2877" y="95626"/>
                  </a:cubicBezTo>
                  <a:cubicBezTo>
                    <a:pt x="3631" y="96384"/>
                    <a:pt x="4673" y="96851"/>
                    <a:pt x="5823" y="96851"/>
                  </a:cubicBezTo>
                  <a:cubicBezTo>
                    <a:pt x="8128" y="96851"/>
                    <a:pt x="9990" y="94972"/>
                    <a:pt x="9990" y="92663"/>
                  </a:cubicBezTo>
                  <a:cubicBezTo>
                    <a:pt x="10968" y="77015"/>
                    <a:pt x="11470" y="61472"/>
                    <a:pt x="11477" y="46007"/>
                  </a:cubicBezTo>
                  <a:cubicBezTo>
                    <a:pt x="11482" y="30575"/>
                    <a:pt x="10993" y="15242"/>
                    <a:pt x="9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31"/>
            <p:cNvSpPr/>
            <p:nvPr/>
          </p:nvSpPr>
          <p:spPr>
            <a:xfrm>
              <a:off x="5922350" y="2272225"/>
              <a:ext cx="208275" cy="167975"/>
            </a:xfrm>
            <a:custGeom>
              <a:avLst/>
              <a:gdLst/>
              <a:ahLst/>
              <a:cxnLst/>
              <a:rect l="l" t="t" r="r" b="b"/>
              <a:pathLst>
                <a:path w="8331" h="6719" extrusionOk="0">
                  <a:moveTo>
                    <a:pt x="4165" y="0"/>
                  </a:moveTo>
                  <a:cubicBezTo>
                    <a:pt x="3993" y="0"/>
                    <a:pt x="3820" y="86"/>
                    <a:pt x="3721" y="257"/>
                  </a:cubicBezTo>
                  <a:lnTo>
                    <a:pt x="0" y="6719"/>
                  </a:lnTo>
                  <a:lnTo>
                    <a:pt x="8331" y="6719"/>
                  </a:lnTo>
                  <a:lnTo>
                    <a:pt x="4607" y="257"/>
                  </a:lnTo>
                  <a:cubicBezTo>
                    <a:pt x="4509" y="86"/>
                    <a:pt x="4337" y="0"/>
                    <a:pt x="4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31"/>
            <p:cNvSpPr/>
            <p:nvPr/>
          </p:nvSpPr>
          <p:spPr>
            <a:xfrm>
              <a:off x="5880875" y="3567725"/>
              <a:ext cx="286925" cy="1293750"/>
            </a:xfrm>
            <a:custGeom>
              <a:avLst/>
              <a:gdLst/>
              <a:ahLst/>
              <a:cxnLst/>
              <a:rect l="l" t="t" r="r" b="b"/>
              <a:pathLst>
                <a:path w="11477" h="51750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6111"/>
                    <a:pt x="514" y="31974"/>
                    <a:pt x="1659" y="47561"/>
                  </a:cubicBezTo>
                  <a:cubicBezTo>
                    <a:pt x="1659" y="48718"/>
                    <a:pt x="2124" y="49768"/>
                    <a:pt x="2877" y="50524"/>
                  </a:cubicBezTo>
                  <a:cubicBezTo>
                    <a:pt x="3631" y="51282"/>
                    <a:pt x="4673" y="51749"/>
                    <a:pt x="5823" y="51749"/>
                  </a:cubicBezTo>
                  <a:cubicBezTo>
                    <a:pt x="8128" y="51749"/>
                    <a:pt x="9990" y="49870"/>
                    <a:pt x="9990" y="47561"/>
                  </a:cubicBezTo>
                  <a:cubicBezTo>
                    <a:pt x="10968" y="31913"/>
                    <a:pt x="11470" y="16370"/>
                    <a:pt x="11477" y="905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31"/>
            <p:cNvSpPr/>
            <p:nvPr/>
          </p:nvSpPr>
          <p:spPr>
            <a:xfrm>
              <a:off x="5954500" y="3306675"/>
              <a:ext cx="150975" cy="825125"/>
            </a:xfrm>
            <a:custGeom>
              <a:avLst/>
              <a:gdLst/>
              <a:ahLst/>
              <a:cxnLst/>
              <a:rect l="l" t="t" r="r" b="b"/>
              <a:pathLst>
                <a:path w="6039" h="33005" extrusionOk="0">
                  <a:moveTo>
                    <a:pt x="3020" y="0"/>
                  </a:moveTo>
                  <a:cubicBezTo>
                    <a:pt x="2220" y="0"/>
                    <a:pt x="1452" y="1740"/>
                    <a:pt x="887" y="4835"/>
                  </a:cubicBezTo>
                  <a:cubicBezTo>
                    <a:pt x="319" y="7930"/>
                    <a:pt x="1" y="12125"/>
                    <a:pt x="1" y="16502"/>
                  </a:cubicBezTo>
                  <a:cubicBezTo>
                    <a:pt x="1" y="20879"/>
                    <a:pt x="319" y="25077"/>
                    <a:pt x="887" y="28172"/>
                  </a:cubicBezTo>
                  <a:cubicBezTo>
                    <a:pt x="1452" y="31267"/>
                    <a:pt x="2220" y="33004"/>
                    <a:pt x="3020" y="33004"/>
                  </a:cubicBezTo>
                  <a:cubicBezTo>
                    <a:pt x="3820" y="33004"/>
                    <a:pt x="4588" y="31267"/>
                    <a:pt x="5153" y="28172"/>
                  </a:cubicBezTo>
                  <a:cubicBezTo>
                    <a:pt x="5721" y="25077"/>
                    <a:pt x="6039" y="20879"/>
                    <a:pt x="6039" y="16502"/>
                  </a:cubicBezTo>
                  <a:cubicBezTo>
                    <a:pt x="6039" y="12125"/>
                    <a:pt x="5721" y="7930"/>
                    <a:pt x="5153" y="4835"/>
                  </a:cubicBezTo>
                  <a:cubicBezTo>
                    <a:pt x="4588" y="1740"/>
                    <a:pt x="3820" y="0"/>
                    <a:pt x="3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2" name="Google Shape;9822;p31"/>
          <p:cNvSpPr/>
          <p:nvPr/>
        </p:nvSpPr>
        <p:spPr>
          <a:xfrm rot="-4499992">
            <a:off x="6964849" y="103111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23" name="Google Shape;9823;p31"/>
          <p:cNvGrpSpPr/>
          <p:nvPr/>
        </p:nvGrpSpPr>
        <p:grpSpPr>
          <a:xfrm flipH="1">
            <a:off x="1753230" y="283224"/>
            <a:ext cx="1356637" cy="1528669"/>
            <a:chOff x="6638425" y="262025"/>
            <a:chExt cx="1356637" cy="1528669"/>
          </a:xfrm>
        </p:grpSpPr>
        <p:sp>
          <p:nvSpPr>
            <p:cNvPr id="9824" name="Google Shape;9824;p31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31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6" name="Google Shape;9826;p31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7" name="Google Shape;9827;p31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8" name="Google Shape;9828;p31"/>
          <p:cNvSpPr/>
          <p:nvPr/>
        </p:nvSpPr>
        <p:spPr>
          <a:xfrm>
            <a:off x="1508413" y="349588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9" name="Google Shape;9829;p31"/>
          <p:cNvSpPr txBox="1">
            <a:spLocks noGrp="1"/>
          </p:cNvSpPr>
          <p:nvPr>
            <p:ph type="body" idx="1"/>
          </p:nvPr>
        </p:nvSpPr>
        <p:spPr>
          <a:xfrm>
            <a:off x="1959449" y="2942150"/>
            <a:ext cx="5254335" cy="8542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 dirty="0">
                <a:latin typeface="Arial Black" panose="020B0A04020102020204" pitchFamily="34" charset="0"/>
              </a:rPr>
              <a:t>Kaizen Meeting Report for Class IX to XII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" b="1" dirty="0">
              <a:latin typeface="Arial Black" panose="020B0A040201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 dirty="0">
                <a:latin typeface="Arial Black" panose="020B0A04020102020204" pitchFamily="34" charset="0"/>
              </a:rPr>
              <a:t>Presented by Ananta Dahal</a:t>
            </a:r>
            <a:endParaRPr b="1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>
          <a:extLst>
            <a:ext uri="{FF2B5EF4-FFF2-40B4-BE49-F238E27FC236}">
              <a16:creationId xmlns:a16="http://schemas.microsoft.com/office/drawing/2014/main" id="{4462435C-9CBE-A874-3CBB-A4C966F44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>
            <a:extLst>
              <a:ext uri="{FF2B5EF4-FFF2-40B4-BE49-F238E27FC236}">
                <a16:creationId xmlns:a16="http://schemas.microsoft.com/office/drawing/2014/main" id="{812785E2-730B-3254-C98F-A065FDD5CAD3}"/>
              </a:ext>
            </a:extLst>
          </p:cNvPr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>
            <a:extLst>
              <a:ext uri="{FF2B5EF4-FFF2-40B4-BE49-F238E27FC236}">
                <a16:creationId xmlns:a16="http://schemas.microsoft.com/office/drawing/2014/main" id="{4D793EC9-7A55-8B2A-35C6-8C227477AA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31718" y="2372507"/>
            <a:ext cx="5224262" cy="1353300"/>
          </a:xfr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/>
              <a:t>ASSESSMENTS TAKEN &amp; EXAM PERFORMANCE</a:t>
            </a:r>
            <a:endParaRPr lang="en-IN" dirty="0"/>
          </a:p>
        </p:txBody>
      </p:sp>
      <p:sp>
        <p:nvSpPr>
          <p:cNvPr id="9884" name="Google Shape;9884;p35">
            <a:extLst>
              <a:ext uri="{FF2B5EF4-FFF2-40B4-BE49-F238E27FC236}">
                <a16:creationId xmlns:a16="http://schemas.microsoft.com/office/drawing/2014/main" id="{44790D70-0E7F-427D-65C8-1268C87EC9D2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" dirty="0"/>
              <a:t>04</a:t>
            </a:r>
          </a:p>
        </p:txBody>
      </p:sp>
      <p:sp>
        <p:nvSpPr>
          <p:cNvPr id="9885" name="Google Shape;9885;p35">
            <a:extLst>
              <a:ext uri="{FF2B5EF4-FFF2-40B4-BE49-F238E27FC236}">
                <a16:creationId xmlns:a16="http://schemas.microsoft.com/office/drawing/2014/main" id="{51A7E0D0-0C35-CAE2-29B8-333D341FBD4E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>
            <a:extLst>
              <a:ext uri="{FF2B5EF4-FFF2-40B4-BE49-F238E27FC236}">
                <a16:creationId xmlns:a16="http://schemas.microsoft.com/office/drawing/2014/main" id="{18C66CAE-6B1D-071D-71D2-289C6AE06FA6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>
            <a:extLst>
              <a:ext uri="{FF2B5EF4-FFF2-40B4-BE49-F238E27FC236}">
                <a16:creationId xmlns:a16="http://schemas.microsoft.com/office/drawing/2014/main" id="{A228CC99-DE68-2B4D-1033-979B67AB3BC4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>
            <a:extLst>
              <a:ext uri="{FF2B5EF4-FFF2-40B4-BE49-F238E27FC236}">
                <a16:creationId xmlns:a16="http://schemas.microsoft.com/office/drawing/2014/main" id="{CF46B1FA-7439-7AF7-47C6-CFBA23BC9762}"/>
              </a:ext>
            </a:extLst>
          </p:cNvPr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>
              <a:extLst>
                <a:ext uri="{FF2B5EF4-FFF2-40B4-BE49-F238E27FC236}">
                  <a16:creationId xmlns:a16="http://schemas.microsoft.com/office/drawing/2014/main" id="{528F357F-A4E1-C748-4F07-1D920EBA50AD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>
              <a:extLst>
                <a:ext uri="{FF2B5EF4-FFF2-40B4-BE49-F238E27FC236}">
                  <a16:creationId xmlns:a16="http://schemas.microsoft.com/office/drawing/2014/main" id="{3E477358-CC0C-FA46-6253-7B842BD11D17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>
              <a:extLst>
                <a:ext uri="{FF2B5EF4-FFF2-40B4-BE49-F238E27FC236}">
                  <a16:creationId xmlns:a16="http://schemas.microsoft.com/office/drawing/2014/main" id="{15D2DA6E-798A-7097-EDFB-8E26F29484E7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>
              <a:extLst>
                <a:ext uri="{FF2B5EF4-FFF2-40B4-BE49-F238E27FC236}">
                  <a16:creationId xmlns:a16="http://schemas.microsoft.com/office/drawing/2014/main" id="{34890556-CADA-FA4E-4521-A174953B9A9A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47273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A248B4A-AAB1-393E-B493-09491D776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21824"/>
              </p:ext>
            </p:extLst>
          </p:nvPr>
        </p:nvGraphicFramePr>
        <p:xfrm>
          <a:off x="1170432" y="816864"/>
          <a:ext cx="6998208" cy="359664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877824">
                  <a:extLst>
                    <a:ext uri="{9D8B030D-6E8A-4147-A177-3AD203B41FA5}">
                      <a16:colId xmlns:a16="http://schemas.microsoft.com/office/drawing/2014/main" val="120955128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950374112"/>
                    </a:ext>
                  </a:extLst>
                </a:gridCol>
                <a:gridCol w="1438656">
                  <a:extLst>
                    <a:ext uri="{9D8B030D-6E8A-4147-A177-3AD203B41FA5}">
                      <a16:colId xmlns:a16="http://schemas.microsoft.com/office/drawing/2014/main" val="4262140124"/>
                    </a:ext>
                  </a:extLst>
                </a:gridCol>
                <a:gridCol w="3462528">
                  <a:extLst>
                    <a:ext uri="{9D8B030D-6E8A-4147-A177-3AD203B41FA5}">
                      <a16:colId xmlns:a16="http://schemas.microsoft.com/office/drawing/2014/main" val="3733033698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IN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Name of the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Type of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Observations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125791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r>
                        <a:rPr lang="en-IN" dirty="0"/>
                        <a:t>27</a:t>
                      </a:r>
                      <a:r>
                        <a:rPr lang="en-IN" baseline="30000" dirty="0"/>
                        <a:t>th</a:t>
                      </a:r>
                      <a:r>
                        <a:rPr lang="en-IN" dirty="0"/>
                        <a:t> April, 2026</a:t>
                      </a:r>
                    </a:p>
                    <a:p>
                      <a:br>
                        <a:rPr lang="en-IN" dirty="0"/>
                      </a:br>
                      <a:r>
                        <a:rPr lang="en-IN" dirty="0"/>
                        <a:t>Grade IX(A+B)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Cycle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Written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• Most students demonstrated a basic understanding of the concepts taught but faced difficulties in solving application-based and multi-step problems.</a:t>
                      </a:r>
                    </a:p>
                    <a:p>
                      <a:r>
                        <a:rPr lang="en-IN" dirty="0"/>
                        <a:t>• A significant variation in performance was observed, indicating differences in conceptual clarity and practice levels among students.</a:t>
                      </a:r>
                    </a:p>
                    <a:p>
                      <a:r>
                        <a:rPr lang="en-IN" dirty="0"/>
                        <a:t>• Common errors included incorrect calculations, incomplete solutions, improper use of mathematical procedures, and lack of attention to detail.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47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1655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1E76E-3099-2C33-4868-D2C9CFC38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02ABC6C-8418-7EE9-6674-8FEBE1E40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599558"/>
              </p:ext>
            </p:extLst>
          </p:nvPr>
        </p:nvGraphicFramePr>
        <p:xfrm>
          <a:off x="1170432" y="816864"/>
          <a:ext cx="6998208" cy="402336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877824">
                  <a:extLst>
                    <a:ext uri="{9D8B030D-6E8A-4147-A177-3AD203B41FA5}">
                      <a16:colId xmlns:a16="http://schemas.microsoft.com/office/drawing/2014/main" val="120955128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950374112"/>
                    </a:ext>
                  </a:extLst>
                </a:gridCol>
                <a:gridCol w="1438656">
                  <a:extLst>
                    <a:ext uri="{9D8B030D-6E8A-4147-A177-3AD203B41FA5}">
                      <a16:colId xmlns:a16="http://schemas.microsoft.com/office/drawing/2014/main" val="4262140124"/>
                    </a:ext>
                  </a:extLst>
                </a:gridCol>
                <a:gridCol w="3462528">
                  <a:extLst>
                    <a:ext uri="{9D8B030D-6E8A-4147-A177-3AD203B41FA5}">
                      <a16:colId xmlns:a16="http://schemas.microsoft.com/office/drawing/2014/main" val="3733033698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IN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Name of the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Type of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Observations (Continued)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125791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r>
                        <a:rPr lang="en-IN" dirty="0"/>
                        <a:t>27</a:t>
                      </a:r>
                      <a:r>
                        <a:rPr lang="en-IN" baseline="30000" dirty="0"/>
                        <a:t>th</a:t>
                      </a:r>
                      <a:r>
                        <a:rPr lang="en-IN" dirty="0"/>
                        <a:t> April, 2026</a:t>
                      </a:r>
                    </a:p>
                    <a:p>
                      <a:br>
                        <a:rPr lang="en-IN" dirty="0"/>
                      </a:br>
                      <a:r>
                        <a:rPr lang="en-IN" dirty="0"/>
                        <a:t>Grade IX(A+B)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IN" dirty="0"/>
                        <a:t>Cycle Test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IN" dirty="0"/>
                        <a:t>Written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• Students performed better in direct and straightforward questions than in analytical and higher-order thinking questions.</a:t>
                      </a:r>
                    </a:p>
                    <a:p>
                      <a:r>
                        <a:rPr lang="en-IN" dirty="0"/>
                        <a:t>• A few students displayed excellent conceptual understanding and problem-solving skills, while some require additional support and remedial practice.</a:t>
                      </a:r>
                    </a:p>
                    <a:p>
                      <a:r>
                        <a:rPr lang="en-IN" dirty="0"/>
                        <a:t>• Absenteeism in a few cases affected the overall assessment of student performance.</a:t>
                      </a:r>
                    </a:p>
                    <a:p>
                      <a:r>
                        <a:rPr lang="en-IN" dirty="0"/>
                        <a:t>• Further emphasis will be placed on regular practice, error analysis, and strengthening problem-solving strategies to improve learning outcomes.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47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4895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454FA-D3C0-6B3B-4DFF-4647FFE05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956BFC-0F90-7549-A1D3-B63F7A1866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470074"/>
              </p:ext>
            </p:extLst>
          </p:nvPr>
        </p:nvGraphicFramePr>
        <p:xfrm>
          <a:off x="1170430" y="670560"/>
          <a:ext cx="7010402" cy="381000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879354">
                  <a:extLst>
                    <a:ext uri="{9D8B030D-6E8A-4147-A177-3AD203B41FA5}">
                      <a16:colId xmlns:a16="http://schemas.microsoft.com/office/drawing/2014/main" val="1209551283"/>
                    </a:ext>
                  </a:extLst>
                </a:gridCol>
                <a:gridCol w="1221324">
                  <a:extLst>
                    <a:ext uri="{9D8B030D-6E8A-4147-A177-3AD203B41FA5}">
                      <a16:colId xmlns:a16="http://schemas.microsoft.com/office/drawing/2014/main" val="2950374112"/>
                    </a:ext>
                  </a:extLst>
                </a:gridCol>
                <a:gridCol w="1441163">
                  <a:extLst>
                    <a:ext uri="{9D8B030D-6E8A-4147-A177-3AD203B41FA5}">
                      <a16:colId xmlns:a16="http://schemas.microsoft.com/office/drawing/2014/main" val="4262140124"/>
                    </a:ext>
                  </a:extLst>
                </a:gridCol>
                <a:gridCol w="3468561">
                  <a:extLst>
                    <a:ext uri="{9D8B030D-6E8A-4147-A177-3AD203B41FA5}">
                      <a16:colId xmlns:a16="http://schemas.microsoft.com/office/drawing/2014/main" val="3733033698"/>
                    </a:ext>
                  </a:extLst>
                </a:gridCol>
              </a:tblGrid>
              <a:tr h="505724">
                <a:tc>
                  <a:txBody>
                    <a:bodyPr/>
                    <a:lstStyle/>
                    <a:p>
                      <a:r>
                        <a:rPr lang="en-IN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Name of the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Type of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Observations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125791"/>
                  </a:ext>
                </a:extLst>
              </a:tr>
              <a:tr h="3212836">
                <a:tc>
                  <a:txBody>
                    <a:bodyPr/>
                    <a:lstStyle/>
                    <a:p>
                      <a:r>
                        <a:rPr lang="en-IN" dirty="0"/>
                        <a:t>4</a:t>
                      </a:r>
                      <a:r>
                        <a:rPr lang="en-IN" baseline="30000" dirty="0"/>
                        <a:t>th</a:t>
                      </a:r>
                      <a:r>
                        <a:rPr lang="en-IN" dirty="0"/>
                        <a:t> May, 2026</a:t>
                      </a:r>
                    </a:p>
                    <a:p>
                      <a:br>
                        <a:rPr lang="en-IN" dirty="0"/>
                      </a:br>
                      <a:r>
                        <a:rPr lang="en-IN" dirty="0"/>
                        <a:t>Grade XII (Com)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IN" dirty="0"/>
                        <a:t>Cycle Test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IN" dirty="0"/>
                        <a:t>Written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Most students demonstrated a good understanding of the concepts and procedures covered in the assessment.</a:t>
                      </a:r>
                    </a:p>
                    <a:p>
                      <a:r>
                        <a:rPr lang="en-IN" dirty="0"/>
                        <a:t>• Students showed confidence in solving direct and computational questions, reflecting regular practice and conceptual clarity.</a:t>
                      </a:r>
                    </a:p>
                    <a:p>
                      <a:r>
                        <a:rPr lang="en-IN" dirty="0"/>
                        <a:t>• A majority of the class successfully applied relevant formulas and mathematical techniques to solve problems accurately.</a:t>
                      </a:r>
                    </a:p>
                    <a:p>
                      <a:r>
                        <a:rPr lang="en-IN" dirty="0"/>
                        <a:t>• Minor errors were observed in calculations, interpretation of questions, and presentation of solutions.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47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1584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60ABD-E3D7-32D0-ED50-3286A08E8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B74C29-EEAD-2644-9BFA-E8D7DAC1E7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40064"/>
              </p:ext>
            </p:extLst>
          </p:nvPr>
        </p:nvGraphicFramePr>
        <p:xfrm>
          <a:off x="1170432" y="816864"/>
          <a:ext cx="6998208" cy="316992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877824">
                  <a:extLst>
                    <a:ext uri="{9D8B030D-6E8A-4147-A177-3AD203B41FA5}">
                      <a16:colId xmlns:a16="http://schemas.microsoft.com/office/drawing/2014/main" val="120955128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950374112"/>
                    </a:ext>
                  </a:extLst>
                </a:gridCol>
                <a:gridCol w="1438656">
                  <a:extLst>
                    <a:ext uri="{9D8B030D-6E8A-4147-A177-3AD203B41FA5}">
                      <a16:colId xmlns:a16="http://schemas.microsoft.com/office/drawing/2014/main" val="4262140124"/>
                    </a:ext>
                  </a:extLst>
                </a:gridCol>
                <a:gridCol w="3462528">
                  <a:extLst>
                    <a:ext uri="{9D8B030D-6E8A-4147-A177-3AD203B41FA5}">
                      <a16:colId xmlns:a16="http://schemas.microsoft.com/office/drawing/2014/main" val="3733033698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IN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Name of the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Type of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Observations (Continued)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125791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r>
                        <a:rPr lang="en-IN" dirty="0"/>
                        <a:t>4</a:t>
                      </a:r>
                      <a:r>
                        <a:rPr lang="en-IN" baseline="30000" dirty="0"/>
                        <a:t>th</a:t>
                      </a:r>
                      <a:r>
                        <a:rPr lang="en-IN" dirty="0"/>
                        <a:t> May, 2026</a:t>
                      </a:r>
                    </a:p>
                    <a:p>
                      <a:br>
                        <a:rPr lang="en-IN" dirty="0"/>
                      </a:br>
                      <a:r>
                        <a:rPr lang="en-IN" dirty="0"/>
                        <a:t>Grade XII (Com)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IN" dirty="0"/>
                        <a:t>Cycle Test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IN" dirty="0"/>
                        <a:t>Written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• High-performing students displayed strong analytical and problem-solving skills, particularly in application-based questions.</a:t>
                      </a:r>
                    </a:p>
                    <a:p>
                      <a:r>
                        <a:rPr lang="en-IN" dirty="0"/>
                        <a:t>• A few students require additional support to improve accuracy and strengthen conceptual understanding.</a:t>
                      </a:r>
                    </a:p>
                    <a:p>
                      <a:r>
                        <a:rPr lang="en-IN" dirty="0"/>
                        <a:t>• Continued emphasis on case-study-based questions, real-life applications, and examination-oriented practice will further enhance student performance.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47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5937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>
          <a:extLst>
            <a:ext uri="{FF2B5EF4-FFF2-40B4-BE49-F238E27FC236}">
              <a16:creationId xmlns:a16="http://schemas.microsoft.com/office/drawing/2014/main" id="{65DC9F83-5845-FF5E-0906-CC73D2432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>
            <a:extLst>
              <a:ext uri="{FF2B5EF4-FFF2-40B4-BE49-F238E27FC236}">
                <a16:creationId xmlns:a16="http://schemas.microsoft.com/office/drawing/2014/main" id="{8E923C28-59F5-B35E-BB6E-6CE653269040}"/>
              </a:ext>
            </a:extLst>
          </p:cNvPr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>
            <a:extLst>
              <a:ext uri="{FF2B5EF4-FFF2-40B4-BE49-F238E27FC236}">
                <a16:creationId xmlns:a16="http://schemas.microsoft.com/office/drawing/2014/main" id="{F7544529-1162-29F7-DBE9-FFEA1883C6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64810" y="1925947"/>
            <a:ext cx="5224262" cy="1353300"/>
          </a:xfr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IN" dirty="0"/>
              <a:t>CYCLE TEST ANALYSIS</a:t>
            </a:r>
          </a:p>
        </p:txBody>
      </p:sp>
      <p:sp>
        <p:nvSpPr>
          <p:cNvPr id="9884" name="Google Shape;9884;p35">
            <a:extLst>
              <a:ext uri="{FF2B5EF4-FFF2-40B4-BE49-F238E27FC236}">
                <a16:creationId xmlns:a16="http://schemas.microsoft.com/office/drawing/2014/main" id="{B9817901-0757-2EA8-1694-35606F842FD0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" dirty="0"/>
              <a:t>05</a:t>
            </a:r>
          </a:p>
        </p:txBody>
      </p:sp>
      <p:sp>
        <p:nvSpPr>
          <p:cNvPr id="9885" name="Google Shape;9885;p35">
            <a:extLst>
              <a:ext uri="{FF2B5EF4-FFF2-40B4-BE49-F238E27FC236}">
                <a16:creationId xmlns:a16="http://schemas.microsoft.com/office/drawing/2014/main" id="{8782E708-057A-9CE3-360A-72E129F2FB1A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>
            <a:extLst>
              <a:ext uri="{FF2B5EF4-FFF2-40B4-BE49-F238E27FC236}">
                <a16:creationId xmlns:a16="http://schemas.microsoft.com/office/drawing/2014/main" id="{B821CE85-1ED9-D729-FFC3-F1AAD5859946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>
            <a:extLst>
              <a:ext uri="{FF2B5EF4-FFF2-40B4-BE49-F238E27FC236}">
                <a16:creationId xmlns:a16="http://schemas.microsoft.com/office/drawing/2014/main" id="{7F8B1DD9-9D9C-F24D-5CA7-5293DD2DCAB5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>
            <a:extLst>
              <a:ext uri="{FF2B5EF4-FFF2-40B4-BE49-F238E27FC236}">
                <a16:creationId xmlns:a16="http://schemas.microsoft.com/office/drawing/2014/main" id="{349AE41D-6DCE-BBFA-3B1C-4D1F7AA50E88}"/>
              </a:ext>
            </a:extLst>
          </p:cNvPr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>
              <a:extLst>
                <a:ext uri="{FF2B5EF4-FFF2-40B4-BE49-F238E27FC236}">
                  <a16:creationId xmlns:a16="http://schemas.microsoft.com/office/drawing/2014/main" id="{6DE49C59-1BE8-521C-D952-56391676D646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>
              <a:extLst>
                <a:ext uri="{FF2B5EF4-FFF2-40B4-BE49-F238E27FC236}">
                  <a16:creationId xmlns:a16="http://schemas.microsoft.com/office/drawing/2014/main" id="{81A6AF7B-977D-0F99-275D-0E4CE6994F45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>
              <a:extLst>
                <a:ext uri="{FF2B5EF4-FFF2-40B4-BE49-F238E27FC236}">
                  <a16:creationId xmlns:a16="http://schemas.microsoft.com/office/drawing/2014/main" id="{95A1C551-BF25-EA14-31F1-BC59B2EC4060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>
              <a:extLst>
                <a:ext uri="{FF2B5EF4-FFF2-40B4-BE49-F238E27FC236}">
                  <a16:creationId xmlns:a16="http://schemas.microsoft.com/office/drawing/2014/main" id="{ECFFEE91-934C-80AA-4655-BF6D86365E3B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16006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299B611-6805-A75C-46EB-3B557B8DA7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100" y="1525588"/>
            <a:ext cx="5923788" cy="610500"/>
          </a:xfrm>
        </p:spPr>
        <p:txBody>
          <a:bodyPr/>
          <a:lstStyle/>
          <a:p>
            <a:r>
              <a:rPr lang="en-US" sz="4000" dirty="0"/>
              <a:t>CYCLE TEST ANALYSIS</a:t>
            </a:r>
            <a:endParaRPr lang="en-IN" sz="40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683418F-14A0-4B8F-CB2A-E960496128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815747"/>
              </p:ext>
            </p:extLst>
          </p:nvPr>
        </p:nvGraphicFramePr>
        <p:xfrm>
          <a:off x="1562100" y="2305344"/>
          <a:ext cx="6096000" cy="163068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947628816"/>
                    </a:ext>
                  </a:extLst>
                </a:gridCol>
                <a:gridCol w="1511808">
                  <a:extLst>
                    <a:ext uri="{9D8B030D-6E8A-4147-A177-3AD203B41FA5}">
                      <a16:colId xmlns:a16="http://schemas.microsoft.com/office/drawing/2014/main" val="3002029575"/>
                    </a:ext>
                  </a:extLst>
                </a:gridCol>
                <a:gridCol w="1536192">
                  <a:extLst>
                    <a:ext uri="{9D8B030D-6E8A-4147-A177-3AD203B41FA5}">
                      <a16:colId xmlns:a16="http://schemas.microsoft.com/office/drawing/2014/main" val="17022882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118022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CLASS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 STUDENTS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APPEARED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APPEARED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336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IX (A)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527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IX (B)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48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XII (Com)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209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8162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>
          <a:extLst>
            <a:ext uri="{FF2B5EF4-FFF2-40B4-BE49-F238E27FC236}">
              <a16:creationId xmlns:a16="http://schemas.microsoft.com/office/drawing/2014/main" id="{E119FB3E-AA07-AFED-3168-4389FFCA1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>
            <a:extLst>
              <a:ext uri="{FF2B5EF4-FFF2-40B4-BE49-F238E27FC236}">
                <a16:creationId xmlns:a16="http://schemas.microsoft.com/office/drawing/2014/main" id="{4C960505-0F83-12C4-826F-E8263D87F636}"/>
              </a:ext>
            </a:extLst>
          </p:cNvPr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>
            <a:extLst>
              <a:ext uri="{FF2B5EF4-FFF2-40B4-BE49-F238E27FC236}">
                <a16:creationId xmlns:a16="http://schemas.microsoft.com/office/drawing/2014/main" id="{6F0BDCE1-3ACD-E7E1-7235-42D43D8D1B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64810" y="1925947"/>
            <a:ext cx="5224262" cy="1353300"/>
          </a:xfr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IN" dirty="0"/>
              <a:t>COPY CORRECTION &amp; MAINTENANCE</a:t>
            </a:r>
          </a:p>
        </p:txBody>
      </p:sp>
      <p:sp>
        <p:nvSpPr>
          <p:cNvPr id="9884" name="Google Shape;9884;p35">
            <a:extLst>
              <a:ext uri="{FF2B5EF4-FFF2-40B4-BE49-F238E27FC236}">
                <a16:creationId xmlns:a16="http://schemas.microsoft.com/office/drawing/2014/main" id="{9C1D31C0-F734-1004-E386-2CD20E4CD722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" dirty="0"/>
              <a:t>06</a:t>
            </a:r>
          </a:p>
        </p:txBody>
      </p:sp>
      <p:sp>
        <p:nvSpPr>
          <p:cNvPr id="9885" name="Google Shape;9885;p35">
            <a:extLst>
              <a:ext uri="{FF2B5EF4-FFF2-40B4-BE49-F238E27FC236}">
                <a16:creationId xmlns:a16="http://schemas.microsoft.com/office/drawing/2014/main" id="{4F6B55DB-1D5D-B571-4E70-37176FDA1596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>
            <a:extLst>
              <a:ext uri="{FF2B5EF4-FFF2-40B4-BE49-F238E27FC236}">
                <a16:creationId xmlns:a16="http://schemas.microsoft.com/office/drawing/2014/main" id="{35EADCB4-05A2-EDD4-9C2D-A85DB1A76F7F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>
            <a:extLst>
              <a:ext uri="{FF2B5EF4-FFF2-40B4-BE49-F238E27FC236}">
                <a16:creationId xmlns:a16="http://schemas.microsoft.com/office/drawing/2014/main" id="{24CF9CBA-D679-6EDB-5574-047BE686304F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>
            <a:extLst>
              <a:ext uri="{FF2B5EF4-FFF2-40B4-BE49-F238E27FC236}">
                <a16:creationId xmlns:a16="http://schemas.microsoft.com/office/drawing/2014/main" id="{C563373B-41FC-D8FF-71CD-E77D288C15DD}"/>
              </a:ext>
            </a:extLst>
          </p:cNvPr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>
              <a:extLst>
                <a:ext uri="{FF2B5EF4-FFF2-40B4-BE49-F238E27FC236}">
                  <a16:creationId xmlns:a16="http://schemas.microsoft.com/office/drawing/2014/main" id="{2DFB3A3A-BE59-848E-FF2F-FDA8A6075077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>
              <a:extLst>
                <a:ext uri="{FF2B5EF4-FFF2-40B4-BE49-F238E27FC236}">
                  <a16:creationId xmlns:a16="http://schemas.microsoft.com/office/drawing/2014/main" id="{40AC587E-411F-3F97-47AE-669D5473F2B0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>
              <a:extLst>
                <a:ext uri="{FF2B5EF4-FFF2-40B4-BE49-F238E27FC236}">
                  <a16:creationId xmlns:a16="http://schemas.microsoft.com/office/drawing/2014/main" id="{F9AD60EA-FE96-8127-0AB8-7129F825050A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>
              <a:extLst>
                <a:ext uri="{FF2B5EF4-FFF2-40B4-BE49-F238E27FC236}">
                  <a16:creationId xmlns:a16="http://schemas.microsoft.com/office/drawing/2014/main" id="{4CE1E334-39AC-823C-28E0-E46DA6EDAC08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39291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AE22075-A475-AFBE-33B6-43E6896734A5}"/>
              </a:ext>
            </a:extLst>
          </p:cNvPr>
          <p:cNvSpPr txBox="1"/>
          <p:nvPr/>
        </p:nvSpPr>
        <p:spPr>
          <a:xfrm>
            <a:off x="1280160" y="719329"/>
            <a:ext cx="70225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chemeClr val="accent2"/>
                </a:solidFill>
                <a:highlight>
                  <a:srgbClr val="008080"/>
                </a:highlight>
              </a:rPr>
              <a:t>Copies are being corrected on daily basis (twice for each chapter) and the records of students are maintained in the subject register with date of submission.</a:t>
            </a:r>
            <a:endParaRPr lang="en-IN" sz="1800" b="1" dirty="0">
              <a:solidFill>
                <a:schemeClr val="accent2"/>
              </a:solidFill>
              <a:highlight>
                <a:srgbClr val="008080"/>
              </a:highlight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610827D-A9B8-F6AA-CABB-2C62A6D2EC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445462"/>
              </p:ext>
            </p:extLst>
          </p:nvPr>
        </p:nvGraphicFramePr>
        <p:xfrm>
          <a:off x="1389888" y="1913549"/>
          <a:ext cx="6364224" cy="1994444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1591056">
                  <a:extLst>
                    <a:ext uri="{9D8B030D-6E8A-4147-A177-3AD203B41FA5}">
                      <a16:colId xmlns:a16="http://schemas.microsoft.com/office/drawing/2014/main" val="624838312"/>
                    </a:ext>
                  </a:extLst>
                </a:gridCol>
                <a:gridCol w="1591056">
                  <a:extLst>
                    <a:ext uri="{9D8B030D-6E8A-4147-A177-3AD203B41FA5}">
                      <a16:colId xmlns:a16="http://schemas.microsoft.com/office/drawing/2014/main" val="3205424826"/>
                    </a:ext>
                  </a:extLst>
                </a:gridCol>
                <a:gridCol w="1591056">
                  <a:extLst>
                    <a:ext uri="{9D8B030D-6E8A-4147-A177-3AD203B41FA5}">
                      <a16:colId xmlns:a16="http://schemas.microsoft.com/office/drawing/2014/main" val="341831266"/>
                    </a:ext>
                  </a:extLst>
                </a:gridCol>
                <a:gridCol w="1591056">
                  <a:extLst>
                    <a:ext uri="{9D8B030D-6E8A-4147-A177-3AD203B41FA5}">
                      <a16:colId xmlns:a16="http://schemas.microsoft.com/office/drawing/2014/main" val="3745646856"/>
                    </a:ext>
                  </a:extLst>
                </a:gridCol>
              </a:tblGrid>
              <a:tr h="641551">
                <a:tc>
                  <a:txBody>
                    <a:bodyPr/>
                    <a:lstStyle/>
                    <a:p>
                      <a:r>
                        <a:rPr lang="en-US" dirty="0"/>
                        <a:t>CLASS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 STUDENTS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NO. OF STUDENTS CHECKED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NO.OF CHAPTERS CHECKED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7767107"/>
                  </a:ext>
                </a:extLst>
              </a:tr>
              <a:tr h="315731">
                <a:tc>
                  <a:txBody>
                    <a:bodyPr/>
                    <a:lstStyle/>
                    <a:p>
                      <a:r>
                        <a:rPr lang="en-IN" dirty="0"/>
                        <a:t>IX(A)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774861"/>
                  </a:ext>
                </a:extLst>
              </a:tr>
              <a:tr h="315731">
                <a:tc>
                  <a:txBody>
                    <a:bodyPr/>
                    <a:lstStyle/>
                    <a:p>
                      <a:r>
                        <a:rPr lang="en-IN" dirty="0"/>
                        <a:t>IX(B)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809787"/>
                  </a:ext>
                </a:extLst>
              </a:tr>
              <a:tr h="315731">
                <a:tc>
                  <a:txBody>
                    <a:bodyPr/>
                    <a:lstStyle/>
                    <a:p>
                      <a:r>
                        <a:rPr lang="en-IN" dirty="0"/>
                        <a:t>XI(Com)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9772209"/>
                  </a:ext>
                </a:extLst>
              </a:tr>
              <a:tr h="315731">
                <a:tc>
                  <a:txBody>
                    <a:bodyPr/>
                    <a:lstStyle/>
                    <a:p>
                      <a:r>
                        <a:rPr lang="en-IN" dirty="0"/>
                        <a:t>XII(Com)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704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9464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>
          <a:extLst>
            <a:ext uri="{FF2B5EF4-FFF2-40B4-BE49-F238E27FC236}">
              <a16:creationId xmlns:a16="http://schemas.microsoft.com/office/drawing/2014/main" id="{EA616AF1-4EF2-5668-43B6-02D96CC04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>
            <a:extLst>
              <a:ext uri="{FF2B5EF4-FFF2-40B4-BE49-F238E27FC236}">
                <a16:creationId xmlns:a16="http://schemas.microsoft.com/office/drawing/2014/main" id="{CAA5B252-44D1-C187-19D2-70DCC4B5BA99}"/>
              </a:ext>
            </a:extLst>
          </p:cNvPr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>
            <a:extLst>
              <a:ext uri="{FF2B5EF4-FFF2-40B4-BE49-F238E27FC236}">
                <a16:creationId xmlns:a16="http://schemas.microsoft.com/office/drawing/2014/main" id="{1C367705-BA4A-F83B-5371-03175F40B7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45184" y="2351457"/>
            <a:ext cx="5224262" cy="1353300"/>
          </a:xfr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" dirty="0"/>
              <a:t>BEHAVIOURAL OBSERVATION OF STUDENTS</a:t>
            </a:r>
            <a:endParaRPr lang="en-IN" dirty="0"/>
          </a:p>
        </p:txBody>
      </p:sp>
      <p:sp>
        <p:nvSpPr>
          <p:cNvPr id="9884" name="Google Shape;9884;p35">
            <a:extLst>
              <a:ext uri="{FF2B5EF4-FFF2-40B4-BE49-F238E27FC236}">
                <a16:creationId xmlns:a16="http://schemas.microsoft.com/office/drawing/2014/main" id="{77A2CAF7-83D2-54F5-717A-4408B77204C8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" dirty="0"/>
              <a:t>07</a:t>
            </a:r>
          </a:p>
        </p:txBody>
      </p:sp>
      <p:sp>
        <p:nvSpPr>
          <p:cNvPr id="9885" name="Google Shape;9885;p35">
            <a:extLst>
              <a:ext uri="{FF2B5EF4-FFF2-40B4-BE49-F238E27FC236}">
                <a16:creationId xmlns:a16="http://schemas.microsoft.com/office/drawing/2014/main" id="{F67BE4F6-42B8-D9A9-AC06-43824C837816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>
            <a:extLst>
              <a:ext uri="{FF2B5EF4-FFF2-40B4-BE49-F238E27FC236}">
                <a16:creationId xmlns:a16="http://schemas.microsoft.com/office/drawing/2014/main" id="{F2667F2E-86CB-1F66-B3EC-182930170FC6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>
            <a:extLst>
              <a:ext uri="{FF2B5EF4-FFF2-40B4-BE49-F238E27FC236}">
                <a16:creationId xmlns:a16="http://schemas.microsoft.com/office/drawing/2014/main" id="{81327A99-9B1C-6C5D-FD2B-3E231F81111D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>
            <a:extLst>
              <a:ext uri="{FF2B5EF4-FFF2-40B4-BE49-F238E27FC236}">
                <a16:creationId xmlns:a16="http://schemas.microsoft.com/office/drawing/2014/main" id="{ECDCD728-20C2-1CC7-ADC1-6C33B7EC9937}"/>
              </a:ext>
            </a:extLst>
          </p:cNvPr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>
              <a:extLst>
                <a:ext uri="{FF2B5EF4-FFF2-40B4-BE49-F238E27FC236}">
                  <a16:creationId xmlns:a16="http://schemas.microsoft.com/office/drawing/2014/main" id="{E89E191E-22C9-C6A5-C6B8-CF7E3E6F96C5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>
              <a:extLst>
                <a:ext uri="{FF2B5EF4-FFF2-40B4-BE49-F238E27FC236}">
                  <a16:creationId xmlns:a16="http://schemas.microsoft.com/office/drawing/2014/main" id="{C564B527-6267-656F-97C1-0EB52D460104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>
              <a:extLst>
                <a:ext uri="{FF2B5EF4-FFF2-40B4-BE49-F238E27FC236}">
                  <a16:creationId xmlns:a16="http://schemas.microsoft.com/office/drawing/2014/main" id="{5F97A68F-ABF3-1931-DCCE-1C2029031E9D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>
              <a:extLst>
                <a:ext uri="{FF2B5EF4-FFF2-40B4-BE49-F238E27FC236}">
                  <a16:creationId xmlns:a16="http://schemas.microsoft.com/office/drawing/2014/main" id="{51EBAE80-3F66-2020-6ABC-F04CE397B376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1122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6" name="Google Shape;9846;p33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</a:t>
            </a:r>
            <a:endParaRPr dirty="0"/>
          </a:p>
        </p:txBody>
      </p:sp>
      <p:sp>
        <p:nvSpPr>
          <p:cNvPr id="9847" name="Google Shape;9847;p33"/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01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8" name="Google Shape;9848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SYLLABUS COMPLETION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9" name="Google Shape;9849;p33"/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02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0" name="Google Shape;9850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LESSON PLANNING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1" name="Google Shape;9851;p33"/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03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2" name="Google Shape;9852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3216842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BEST PRACTICES IN YOUR SUBJECTS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3" name="Google Shape;9853;p33"/>
          <p:cNvSpPr/>
          <p:nvPr/>
        </p:nvSpPr>
        <p:spPr>
          <a:xfrm>
            <a:off x="4862639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04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4" name="Google Shape;9854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1673925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TOURS &amp; FIELD VISITS DONE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5" name="Google Shape;9855;p33"/>
          <p:cNvSpPr/>
          <p:nvPr/>
        </p:nvSpPr>
        <p:spPr>
          <a:xfrm>
            <a:off x="4862639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05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6" name="Google Shape;9856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2445383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ASSESSMENTS TAKEN &amp; EXAM PERFORMANCE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7" name="Google Shape;9857;p33"/>
          <p:cNvSpPr/>
          <p:nvPr/>
        </p:nvSpPr>
        <p:spPr>
          <a:xfrm>
            <a:off x="4862639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06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8" name="Google Shape;9858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3216842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COPY CORRECTION &amp; MAINTENENCE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cxnSp>
        <p:nvCxnSpPr>
          <p:cNvPr id="9859" name="Google Shape;9859;p33"/>
          <p:cNvCxnSpPr>
            <a:stCxn id="9847" idx="2"/>
            <a:endCxn id="9849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0" name="Google Shape;9860;p33"/>
          <p:cNvCxnSpPr>
            <a:stCxn id="9849" idx="2"/>
            <a:endCxn id="9851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1" name="Google Shape;9861;p33"/>
          <p:cNvCxnSpPr>
            <a:stCxn id="9853" idx="2"/>
            <a:endCxn id="9855" idx="0"/>
          </p:cNvCxnSpPr>
          <p:nvPr/>
        </p:nvCxnSpPr>
        <p:spPr>
          <a:xfrm>
            <a:off x="5120189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2" name="Google Shape;9862;p33"/>
          <p:cNvCxnSpPr>
            <a:stCxn id="9855" idx="2"/>
            <a:endCxn id="9857" idx="0"/>
          </p:cNvCxnSpPr>
          <p:nvPr/>
        </p:nvCxnSpPr>
        <p:spPr>
          <a:xfrm>
            <a:off x="5120189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63" name="Google Shape;9863;p33"/>
          <p:cNvSpPr/>
          <p:nvPr/>
        </p:nvSpPr>
        <p:spPr>
          <a:xfrm>
            <a:off x="7922650" y="35643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4" name="Google Shape;9864;p33"/>
          <p:cNvSpPr/>
          <p:nvPr/>
        </p:nvSpPr>
        <p:spPr>
          <a:xfrm>
            <a:off x="7203538" y="392525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5" name="Google Shape;9865;p33"/>
          <p:cNvSpPr/>
          <p:nvPr/>
        </p:nvSpPr>
        <p:spPr>
          <a:xfrm rot="-4499992">
            <a:off x="6847733" y="393814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6" name="Google Shape;9866;p33"/>
          <p:cNvSpPr/>
          <p:nvPr/>
        </p:nvSpPr>
        <p:spPr>
          <a:xfrm>
            <a:off x="6587700" y="9707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7" name="Google Shape;9867;p33"/>
          <p:cNvSpPr/>
          <p:nvPr/>
        </p:nvSpPr>
        <p:spPr>
          <a:xfrm>
            <a:off x="7805125" y="8073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B934DD-15EA-215D-7118-BE830CE1895C}"/>
              </a:ext>
            </a:extLst>
          </p:cNvPr>
          <p:cNvSpPr txBox="1"/>
          <p:nvPr/>
        </p:nvSpPr>
        <p:spPr>
          <a:xfrm>
            <a:off x="1207008" y="707137"/>
            <a:ext cx="7144512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indent="0" algn="l">
              <a:buNone/>
            </a:pPr>
            <a:r>
              <a:rPr lang="en-US" sz="1800" b="1" dirty="0">
                <a:solidFill>
                  <a:schemeClr val="accent2"/>
                </a:solidFill>
                <a:highlight>
                  <a:srgbClr val="000080"/>
                </a:highlight>
              </a:rPr>
              <a:t>Student </a:t>
            </a:r>
            <a:r>
              <a:rPr lang="en-US" sz="1800" b="1" dirty="0" err="1">
                <a:solidFill>
                  <a:schemeClr val="accent2"/>
                </a:solidFill>
                <a:highlight>
                  <a:srgbClr val="000080"/>
                </a:highlight>
              </a:rPr>
              <a:t>behavioural</a:t>
            </a:r>
            <a:r>
              <a:rPr lang="en-US" sz="1800" b="1" dirty="0">
                <a:solidFill>
                  <a:schemeClr val="accent2"/>
                </a:solidFill>
                <a:highlight>
                  <a:srgbClr val="000080"/>
                </a:highlight>
              </a:rPr>
              <a:t> observations are being kept in record in the Anecdotal record and the link is attached below for both Grade IX and X:	</a:t>
            </a:r>
          </a:p>
          <a:p>
            <a:pPr marL="139700" indent="0" algn="l">
              <a:buNone/>
            </a:pPr>
            <a:endParaRPr lang="en-US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     Grade IX :</a:t>
            </a:r>
            <a:br>
              <a:rPr lang="en-US" dirty="0"/>
            </a:br>
            <a:r>
              <a:rPr lang="en-US" dirty="0">
                <a:hlinkClick r:id="rId2"/>
              </a:rPr>
              <a:t>https://drive.google.com/drive/folders/1WFn64DbqstMcnJ-_7QPPl5Nw7brkyD26?usp=drive_link</a:t>
            </a:r>
            <a:endParaRPr lang="en-US" dirty="0"/>
          </a:p>
          <a:p>
            <a:pPr lvl="1"/>
            <a:endParaRPr lang="en-US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dirty="0"/>
              <a:t>     Grade XI (Com):</a:t>
            </a:r>
            <a:br>
              <a:rPr lang="en-US" dirty="0"/>
            </a:br>
            <a:r>
              <a:rPr lang="en-US" dirty="0">
                <a:hlinkClick r:id="rId3"/>
              </a:rPr>
              <a:t>https://drive.google.com/drive/folders/1Auf5LM2Pu_Cd9vdylWcsXwx5HZw76gle?usp=drive_link</a:t>
            </a:r>
            <a:endParaRPr lang="en-US" dirty="0"/>
          </a:p>
          <a:p>
            <a:pPr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dirty="0"/>
              <a:t>     Grade XII (Com) :</a:t>
            </a:r>
            <a:br>
              <a:rPr lang="en-IN" dirty="0"/>
            </a:br>
            <a:r>
              <a:rPr lang="en-IN" dirty="0">
                <a:hlinkClick r:id="rId4"/>
              </a:rPr>
              <a:t>https://drive.google.com/drive/folders/1AWo-yeDXsdhTLlZsbYpswqG28AVWJKny?usp=drive_link</a:t>
            </a:r>
            <a:endParaRPr lang="en-IN" dirty="0"/>
          </a:p>
          <a:p>
            <a:pPr algn="l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505121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>
          <a:extLst>
            <a:ext uri="{FF2B5EF4-FFF2-40B4-BE49-F238E27FC236}">
              <a16:creationId xmlns:a16="http://schemas.microsoft.com/office/drawing/2014/main" id="{2B15007F-CA33-3184-BD11-8E420C203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>
            <a:extLst>
              <a:ext uri="{FF2B5EF4-FFF2-40B4-BE49-F238E27FC236}">
                <a16:creationId xmlns:a16="http://schemas.microsoft.com/office/drawing/2014/main" id="{619FE8CC-F8D6-F543-33C8-257C8BBAAA5C}"/>
              </a:ext>
            </a:extLst>
          </p:cNvPr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>
            <a:extLst>
              <a:ext uri="{FF2B5EF4-FFF2-40B4-BE49-F238E27FC236}">
                <a16:creationId xmlns:a16="http://schemas.microsoft.com/office/drawing/2014/main" id="{073E9952-1890-CF6F-6D0A-57BC6E39F7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45184" y="2351457"/>
            <a:ext cx="5224262" cy="1353300"/>
          </a:xfr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" dirty="0"/>
              <a:t>CO-SCHOLASTIC ACTIVITIES DONE IN THE SUBJECT</a:t>
            </a:r>
            <a:endParaRPr lang="en-IN" dirty="0"/>
          </a:p>
        </p:txBody>
      </p:sp>
      <p:sp>
        <p:nvSpPr>
          <p:cNvPr id="9884" name="Google Shape;9884;p35">
            <a:extLst>
              <a:ext uri="{FF2B5EF4-FFF2-40B4-BE49-F238E27FC236}">
                <a16:creationId xmlns:a16="http://schemas.microsoft.com/office/drawing/2014/main" id="{2D531C98-61DD-A5E3-6115-1C3359E29EF1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" dirty="0"/>
              <a:t>08</a:t>
            </a:r>
          </a:p>
        </p:txBody>
      </p:sp>
      <p:sp>
        <p:nvSpPr>
          <p:cNvPr id="9885" name="Google Shape;9885;p35">
            <a:extLst>
              <a:ext uri="{FF2B5EF4-FFF2-40B4-BE49-F238E27FC236}">
                <a16:creationId xmlns:a16="http://schemas.microsoft.com/office/drawing/2014/main" id="{00D7D9AF-56CF-3525-2201-43D6E438F7DE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>
            <a:extLst>
              <a:ext uri="{FF2B5EF4-FFF2-40B4-BE49-F238E27FC236}">
                <a16:creationId xmlns:a16="http://schemas.microsoft.com/office/drawing/2014/main" id="{CB01934D-7810-5F5C-E0D8-9E361391A188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>
            <a:extLst>
              <a:ext uri="{FF2B5EF4-FFF2-40B4-BE49-F238E27FC236}">
                <a16:creationId xmlns:a16="http://schemas.microsoft.com/office/drawing/2014/main" id="{87DC092F-2C8B-D625-EBDE-03CB455F56C8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>
            <a:extLst>
              <a:ext uri="{FF2B5EF4-FFF2-40B4-BE49-F238E27FC236}">
                <a16:creationId xmlns:a16="http://schemas.microsoft.com/office/drawing/2014/main" id="{C4A2E9D9-32F7-8EAA-9D61-3DF96BA77D4C}"/>
              </a:ext>
            </a:extLst>
          </p:cNvPr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>
              <a:extLst>
                <a:ext uri="{FF2B5EF4-FFF2-40B4-BE49-F238E27FC236}">
                  <a16:creationId xmlns:a16="http://schemas.microsoft.com/office/drawing/2014/main" id="{5C5774C2-AFC9-18CD-47DB-799E2D6799D6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>
              <a:extLst>
                <a:ext uri="{FF2B5EF4-FFF2-40B4-BE49-F238E27FC236}">
                  <a16:creationId xmlns:a16="http://schemas.microsoft.com/office/drawing/2014/main" id="{DA884EB5-70F2-BB83-8249-023117BDED7C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>
              <a:extLst>
                <a:ext uri="{FF2B5EF4-FFF2-40B4-BE49-F238E27FC236}">
                  <a16:creationId xmlns:a16="http://schemas.microsoft.com/office/drawing/2014/main" id="{468A4972-A641-28A1-6491-A299A46F97B4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>
              <a:extLst>
                <a:ext uri="{FF2B5EF4-FFF2-40B4-BE49-F238E27FC236}">
                  <a16:creationId xmlns:a16="http://schemas.microsoft.com/office/drawing/2014/main" id="{D14FAD61-9003-9410-FFA4-D15249FDC58F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090320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7DBE1-1C08-3D22-E9AC-9D5E10D99B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6396" y="733670"/>
            <a:ext cx="6618132" cy="790330"/>
          </a:xfrm>
        </p:spPr>
        <p:txBody>
          <a:bodyPr/>
          <a:lstStyle/>
          <a:p>
            <a:r>
              <a:rPr lang="es" sz="4400" dirty="0">
                <a:solidFill>
                  <a:schemeClr val="accent2"/>
                </a:solidFill>
                <a:highlight>
                  <a:schemeClr val="lt2"/>
                </a:highlight>
              </a:rPr>
              <a:t>SATURDAY ACTIVITY</a:t>
            </a:r>
            <a:endParaRPr lang="en-IN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ED5D82-6257-E892-20E5-CFBBDBA41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12912" y="1693213"/>
            <a:ext cx="5225100" cy="610500"/>
          </a:xfrm>
        </p:spPr>
        <p:txBody>
          <a:bodyPr/>
          <a:lstStyle/>
          <a:p>
            <a:pPr marL="139700" indent="0" algn="l">
              <a:buNone/>
            </a:pPr>
            <a:r>
              <a:rPr lang="en-US" b="1" dirty="0"/>
              <a:t>Every Saturday Lab Activities are done according to the CBSE syllabus. The following table shows the completion of </a:t>
            </a:r>
            <a:r>
              <a:rPr lang="en-US" b="1" dirty="0" err="1"/>
              <a:t>acticities</a:t>
            </a:r>
            <a:r>
              <a:rPr lang="en-US" b="1" dirty="0"/>
              <a:t> and the link is attached below :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>
                <a:hlinkClick r:id="rId2"/>
              </a:rPr>
              <a:t>https://drive.google.com/drive/folders/10QE4-hR1GQF4XdjofEcUDLk9WeMNZ8h4?usp=drive_link</a:t>
            </a:r>
            <a:endParaRPr lang="en-US" dirty="0"/>
          </a:p>
          <a:p>
            <a:pPr marL="13970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9567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>
          <a:extLst>
            <a:ext uri="{FF2B5EF4-FFF2-40B4-BE49-F238E27FC236}">
              <a16:creationId xmlns:a16="http://schemas.microsoft.com/office/drawing/2014/main" id="{62788D44-0B2D-7858-5832-A4294E724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>
            <a:extLst>
              <a:ext uri="{FF2B5EF4-FFF2-40B4-BE49-F238E27FC236}">
                <a16:creationId xmlns:a16="http://schemas.microsoft.com/office/drawing/2014/main" id="{4B548EDA-549F-8D3B-5F8B-DB5C3B064EDC}"/>
              </a:ext>
            </a:extLst>
          </p:cNvPr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>
            <a:extLst>
              <a:ext uri="{FF2B5EF4-FFF2-40B4-BE49-F238E27FC236}">
                <a16:creationId xmlns:a16="http://schemas.microsoft.com/office/drawing/2014/main" id="{3863AF49-164D-9818-AE88-39C751D93E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64450" y="2150850"/>
            <a:ext cx="5224262" cy="1353300"/>
          </a:xfr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" sz="2400" dirty="0"/>
              <a:t>MEASURES TAKEN WHEN STUDENTS MISS CLASSES AND COMMUNICATION/INSTRUCTIONS PROVIDED TO PARENTS</a:t>
            </a:r>
            <a:endParaRPr lang="en-IN" sz="2400" dirty="0"/>
          </a:p>
        </p:txBody>
      </p:sp>
      <p:sp>
        <p:nvSpPr>
          <p:cNvPr id="9884" name="Google Shape;9884;p35">
            <a:extLst>
              <a:ext uri="{FF2B5EF4-FFF2-40B4-BE49-F238E27FC236}">
                <a16:creationId xmlns:a16="http://schemas.microsoft.com/office/drawing/2014/main" id="{EEB4EBC2-E251-40CF-7A20-B7EB94EFD73C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" dirty="0"/>
              <a:t>09</a:t>
            </a:r>
          </a:p>
        </p:txBody>
      </p:sp>
      <p:sp>
        <p:nvSpPr>
          <p:cNvPr id="9885" name="Google Shape;9885;p35">
            <a:extLst>
              <a:ext uri="{FF2B5EF4-FFF2-40B4-BE49-F238E27FC236}">
                <a16:creationId xmlns:a16="http://schemas.microsoft.com/office/drawing/2014/main" id="{D2A46CE5-5A01-9685-4405-3408ABC2C31F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>
            <a:extLst>
              <a:ext uri="{FF2B5EF4-FFF2-40B4-BE49-F238E27FC236}">
                <a16:creationId xmlns:a16="http://schemas.microsoft.com/office/drawing/2014/main" id="{C95B8A94-AD80-8B59-264E-D986467CFE69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>
            <a:extLst>
              <a:ext uri="{FF2B5EF4-FFF2-40B4-BE49-F238E27FC236}">
                <a16:creationId xmlns:a16="http://schemas.microsoft.com/office/drawing/2014/main" id="{040ED11E-0CA9-EFA0-22D6-C9701F3E25CF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>
            <a:extLst>
              <a:ext uri="{FF2B5EF4-FFF2-40B4-BE49-F238E27FC236}">
                <a16:creationId xmlns:a16="http://schemas.microsoft.com/office/drawing/2014/main" id="{BA190FB8-FD54-461C-8ADF-B216C2B579F9}"/>
              </a:ext>
            </a:extLst>
          </p:cNvPr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>
              <a:extLst>
                <a:ext uri="{FF2B5EF4-FFF2-40B4-BE49-F238E27FC236}">
                  <a16:creationId xmlns:a16="http://schemas.microsoft.com/office/drawing/2014/main" id="{BF4FD4D6-D1B9-BE0B-9272-B356C0F49293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>
              <a:extLst>
                <a:ext uri="{FF2B5EF4-FFF2-40B4-BE49-F238E27FC236}">
                  <a16:creationId xmlns:a16="http://schemas.microsoft.com/office/drawing/2014/main" id="{DD19F64A-D7BA-082A-14EA-D98D0AA68886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>
              <a:extLst>
                <a:ext uri="{FF2B5EF4-FFF2-40B4-BE49-F238E27FC236}">
                  <a16:creationId xmlns:a16="http://schemas.microsoft.com/office/drawing/2014/main" id="{306EDEDD-7840-7F14-2CC1-21E7D01BBF1F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>
              <a:extLst>
                <a:ext uri="{FF2B5EF4-FFF2-40B4-BE49-F238E27FC236}">
                  <a16:creationId xmlns:a16="http://schemas.microsoft.com/office/drawing/2014/main" id="{8DDAD29B-C99B-37B2-E634-388ABB073A52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86013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311A1-2BDC-6B4F-BFB4-4C604AB48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8044" y="785350"/>
            <a:ext cx="6018600" cy="1416000"/>
          </a:xfrm>
        </p:spPr>
        <p:txBody>
          <a:bodyPr/>
          <a:lstStyle/>
          <a:p>
            <a:r>
              <a:rPr lang="en-US" sz="4800" dirty="0">
                <a:solidFill>
                  <a:schemeClr val="accent2"/>
                </a:solidFill>
                <a:highlight>
                  <a:schemeClr val="lt2"/>
                </a:highlight>
              </a:rPr>
              <a:t>SAMPLE RECORDS</a:t>
            </a:r>
            <a:endParaRPr lang="en-IN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C850F7D-D44A-CB8A-D79C-04078E52A4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097221"/>
              </p:ext>
            </p:extLst>
          </p:nvPr>
        </p:nvGraphicFramePr>
        <p:xfrm>
          <a:off x="1570644" y="1990816"/>
          <a:ext cx="6096000" cy="163068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1774371">
                  <a:extLst>
                    <a:ext uri="{9D8B030D-6E8A-4147-A177-3AD203B41FA5}">
                      <a16:colId xmlns:a16="http://schemas.microsoft.com/office/drawing/2014/main" val="1686717073"/>
                    </a:ext>
                  </a:extLst>
                </a:gridCol>
                <a:gridCol w="4321629">
                  <a:extLst>
                    <a:ext uri="{9D8B030D-6E8A-4147-A177-3AD203B41FA5}">
                      <a16:colId xmlns:a16="http://schemas.microsoft.com/office/drawing/2014/main" val="35057441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ISSUE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ACTION TAKEN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35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Absenteeism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Parent informed through phone call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216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Project Delay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Reminder shared through WhatsApp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590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Incomplete Notes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Either shared through WhatsApp or make them complete the work in the class itself.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7795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536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96C28-A2C4-18DA-6863-8CD85AB8F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700" y="604316"/>
            <a:ext cx="6018600" cy="1416000"/>
          </a:xfrm>
        </p:spPr>
        <p:txBody>
          <a:bodyPr/>
          <a:lstStyle/>
          <a:p>
            <a:r>
              <a:rPr lang="en-US" sz="3200" dirty="0">
                <a:solidFill>
                  <a:schemeClr val="accent2"/>
                </a:solidFill>
                <a:highlight>
                  <a:schemeClr val="lt2"/>
                </a:highlight>
              </a:rPr>
              <a:t>PARENTS COMMUNICATION AND STUDENT FOLLOW UP</a:t>
            </a:r>
            <a:endParaRPr lang="en-IN" sz="3200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EF8FEA5-68B2-CB1E-C53D-917CB8455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4343" y="1763486"/>
            <a:ext cx="5855314" cy="1789164"/>
          </a:xfrm>
        </p:spPr>
        <p:txBody>
          <a:bodyPr/>
          <a:lstStyle/>
          <a:p>
            <a:pPr marL="139700" indent="0" algn="l">
              <a:buNone/>
            </a:pPr>
            <a:r>
              <a:rPr lang="en-US" sz="1600" b="1" dirty="0"/>
              <a:t>Parents communicate through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dirty="0"/>
              <a:t>Phone calls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dirty="0"/>
              <a:t>WhatsApp updates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dirty="0"/>
              <a:t>Google Classroom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dirty="0"/>
              <a:t>Parent Teacher Meetings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600" dirty="0"/>
              <a:t>E-mail for leave note</a:t>
            </a:r>
          </a:p>
        </p:txBody>
      </p:sp>
    </p:spTree>
    <p:extLst>
      <p:ext uri="{BB962C8B-B14F-4D97-AF65-F5344CB8AC3E}">
        <p14:creationId xmlns:p14="http://schemas.microsoft.com/office/powerpoint/2010/main" val="2426567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C3DD3-14A4-993F-5CDA-1008C4A99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0A126-9626-8BC0-331A-BF6115755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700" y="604316"/>
            <a:ext cx="6018600" cy="1416000"/>
          </a:xfrm>
        </p:spPr>
        <p:txBody>
          <a:bodyPr/>
          <a:lstStyle/>
          <a:p>
            <a:r>
              <a:rPr lang="en-US" sz="3200" dirty="0">
                <a:solidFill>
                  <a:schemeClr val="accent2"/>
                </a:solidFill>
                <a:highlight>
                  <a:schemeClr val="lt2"/>
                </a:highlight>
              </a:rPr>
              <a:t>SUPPORT PROVIDED TO ABSENT STUDENTS</a:t>
            </a:r>
            <a:endParaRPr lang="en-IN" sz="320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2D05F03-C4CD-B332-5D32-71B219812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3171" y="1706336"/>
            <a:ext cx="6018599" cy="1846314"/>
          </a:xfrm>
        </p:spPr>
        <p:txBody>
          <a:bodyPr/>
          <a:lstStyle/>
          <a:p>
            <a:pPr marL="139700" indent="0" algn="l">
              <a:buNone/>
            </a:pPr>
            <a:r>
              <a:rPr lang="en-US" sz="1600" b="1" dirty="0"/>
              <a:t>Measures taken: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US" sz="1600" dirty="0"/>
              <a:t>Notes provided 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US" sz="1600" dirty="0"/>
              <a:t>PPTs or pdfs provided to them if required </a:t>
            </a:r>
            <a:endParaRPr lang="en-IN" sz="1600" dirty="0"/>
          </a:p>
          <a:p>
            <a:pPr algn="l">
              <a:buFont typeface="Wingdings" panose="05000000000000000000" pitchFamily="2" charset="2"/>
              <a:buChar char="ü"/>
            </a:pPr>
            <a:r>
              <a:rPr lang="en-IN" sz="1600" dirty="0"/>
              <a:t>CBSE practical pdfs are provided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IN" sz="1600" dirty="0"/>
              <a:t>Individual check in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787973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AF57A-2A89-E83B-E543-24A41DE7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700" y="1977254"/>
            <a:ext cx="6018600" cy="1416000"/>
          </a:xfrm>
        </p:spPr>
        <p:txBody>
          <a:bodyPr/>
          <a:lstStyle/>
          <a:p>
            <a:r>
              <a:rPr lang="en-IN" dirty="0"/>
              <a:t>THANKS!</a:t>
            </a:r>
          </a:p>
        </p:txBody>
      </p:sp>
    </p:spTree>
    <p:extLst>
      <p:ext uri="{BB962C8B-B14F-4D97-AF65-F5344CB8AC3E}">
        <p14:creationId xmlns:p14="http://schemas.microsoft.com/office/powerpoint/2010/main" val="1150903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5">
          <a:extLst>
            <a:ext uri="{FF2B5EF4-FFF2-40B4-BE49-F238E27FC236}">
              <a16:creationId xmlns:a16="http://schemas.microsoft.com/office/drawing/2014/main" id="{5D784A57-D69F-C731-A5EC-355F2BEBB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6" name="Google Shape;9846;p33">
            <a:extLst>
              <a:ext uri="{FF2B5EF4-FFF2-40B4-BE49-F238E27FC236}">
                <a16:creationId xmlns:a16="http://schemas.microsoft.com/office/drawing/2014/main" id="{51D269DD-07C6-AC58-DDFF-D6DB8FB2DA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</a:t>
            </a:r>
            <a:endParaRPr dirty="0"/>
          </a:p>
        </p:txBody>
      </p:sp>
      <p:sp>
        <p:nvSpPr>
          <p:cNvPr id="9847" name="Google Shape;9847;p33">
            <a:extLst>
              <a:ext uri="{FF2B5EF4-FFF2-40B4-BE49-F238E27FC236}">
                <a16:creationId xmlns:a16="http://schemas.microsoft.com/office/drawing/2014/main" id="{B1F1D93D-758F-6524-D07C-03B97B0F6804}"/>
              </a:ext>
            </a:extLst>
          </p:cNvPr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07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8" name="Google Shape;9848;p33">
            <a:extLst>
              <a:ext uri="{FF2B5EF4-FFF2-40B4-BE49-F238E27FC236}">
                <a16:creationId xmlns:a16="http://schemas.microsoft.com/office/drawing/2014/main" id="{69BA52A3-55D2-5B2C-EFFA-D326D960335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1757393"/>
            <a:ext cx="4157798" cy="348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BEHAVIOURAL OBSERVATION OF STUDENTS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9" name="Google Shape;9849;p33">
            <a:extLst>
              <a:ext uri="{FF2B5EF4-FFF2-40B4-BE49-F238E27FC236}">
                <a16:creationId xmlns:a16="http://schemas.microsoft.com/office/drawing/2014/main" id="{FD9D27B0-821A-1774-A457-86D7BA9C2002}"/>
              </a:ext>
            </a:extLst>
          </p:cNvPr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08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0" name="Google Shape;9850;p33">
            <a:extLst>
              <a:ext uri="{FF2B5EF4-FFF2-40B4-BE49-F238E27FC236}">
                <a16:creationId xmlns:a16="http://schemas.microsoft.com/office/drawing/2014/main" id="{F58C72CC-9E2D-078D-09F5-5EE5C575CB5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2445383"/>
            <a:ext cx="487876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 SCHOLASTIC ACTIVITIES DONE IN YOUR SUBJECT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1" name="Google Shape;9851;p33">
            <a:extLst>
              <a:ext uri="{FF2B5EF4-FFF2-40B4-BE49-F238E27FC236}">
                <a16:creationId xmlns:a16="http://schemas.microsoft.com/office/drawing/2014/main" id="{87E27BA6-9FDF-2FE6-A67C-6E8DD0361718}"/>
              </a:ext>
            </a:extLst>
          </p:cNvPr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09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2" name="Google Shape;9852;p33">
            <a:extLst>
              <a:ext uri="{FF2B5EF4-FFF2-40B4-BE49-F238E27FC236}">
                <a16:creationId xmlns:a16="http://schemas.microsoft.com/office/drawing/2014/main" id="{3FAC91E9-8A53-96FF-7F46-5D54A20C3B6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3300534"/>
            <a:ext cx="5597872" cy="284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MEASURES TAKEN WHEN STUDENTS MISS CLASSES AND COMMUNICATION/INSTRUCTIONS PROVIDED TO PARENTS</a:t>
            </a:r>
          </a:p>
        </p:txBody>
      </p:sp>
      <p:cxnSp>
        <p:nvCxnSpPr>
          <p:cNvPr id="9859" name="Google Shape;9859;p33">
            <a:extLst>
              <a:ext uri="{FF2B5EF4-FFF2-40B4-BE49-F238E27FC236}">
                <a16:creationId xmlns:a16="http://schemas.microsoft.com/office/drawing/2014/main" id="{8008171C-572F-EC94-A02A-996A44E3F26C}"/>
              </a:ext>
            </a:extLst>
          </p:cNvPr>
          <p:cNvCxnSpPr>
            <a:cxnSpLocks/>
            <a:stCxn id="9847" idx="2"/>
            <a:endCxn id="9849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0" name="Google Shape;9860;p33">
            <a:extLst>
              <a:ext uri="{FF2B5EF4-FFF2-40B4-BE49-F238E27FC236}">
                <a16:creationId xmlns:a16="http://schemas.microsoft.com/office/drawing/2014/main" id="{2227AF9F-4677-0DF0-6598-EC3CD6F60474}"/>
              </a:ext>
            </a:extLst>
          </p:cNvPr>
          <p:cNvCxnSpPr>
            <a:stCxn id="9849" idx="2"/>
            <a:endCxn id="9851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63" name="Google Shape;9863;p33">
            <a:extLst>
              <a:ext uri="{FF2B5EF4-FFF2-40B4-BE49-F238E27FC236}">
                <a16:creationId xmlns:a16="http://schemas.microsoft.com/office/drawing/2014/main" id="{0B61F1E3-68CA-F6B5-4B2C-E97FE351B0F6}"/>
              </a:ext>
            </a:extLst>
          </p:cNvPr>
          <p:cNvSpPr/>
          <p:nvPr/>
        </p:nvSpPr>
        <p:spPr>
          <a:xfrm>
            <a:off x="7922650" y="35643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4" name="Google Shape;9864;p33">
            <a:extLst>
              <a:ext uri="{FF2B5EF4-FFF2-40B4-BE49-F238E27FC236}">
                <a16:creationId xmlns:a16="http://schemas.microsoft.com/office/drawing/2014/main" id="{709E2C72-F7BE-F80A-23AD-7C8514DBFEAC}"/>
              </a:ext>
            </a:extLst>
          </p:cNvPr>
          <p:cNvSpPr/>
          <p:nvPr/>
        </p:nvSpPr>
        <p:spPr>
          <a:xfrm>
            <a:off x="7203538" y="392525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5" name="Google Shape;9865;p33">
            <a:extLst>
              <a:ext uri="{FF2B5EF4-FFF2-40B4-BE49-F238E27FC236}">
                <a16:creationId xmlns:a16="http://schemas.microsoft.com/office/drawing/2014/main" id="{229E6412-21A7-C8EB-7ED3-3B7E18851717}"/>
              </a:ext>
            </a:extLst>
          </p:cNvPr>
          <p:cNvSpPr/>
          <p:nvPr/>
        </p:nvSpPr>
        <p:spPr>
          <a:xfrm rot="-4499992">
            <a:off x="6847733" y="393814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6" name="Google Shape;9866;p33">
            <a:extLst>
              <a:ext uri="{FF2B5EF4-FFF2-40B4-BE49-F238E27FC236}">
                <a16:creationId xmlns:a16="http://schemas.microsoft.com/office/drawing/2014/main" id="{974EBA9C-230B-1C1F-B3F4-EB6E584CC851}"/>
              </a:ext>
            </a:extLst>
          </p:cNvPr>
          <p:cNvSpPr/>
          <p:nvPr/>
        </p:nvSpPr>
        <p:spPr>
          <a:xfrm>
            <a:off x="6587700" y="9707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7" name="Google Shape;9867;p33">
            <a:extLst>
              <a:ext uri="{FF2B5EF4-FFF2-40B4-BE49-F238E27FC236}">
                <a16:creationId xmlns:a16="http://schemas.microsoft.com/office/drawing/2014/main" id="{CCCE11A6-C4FD-07C0-F9AD-35966CF0268D}"/>
              </a:ext>
            </a:extLst>
          </p:cNvPr>
          <p:cNvSpPr/>
          <p:nvPr/>
        </p:nvSpPr>
        <p:spPr>
          <a:xfrm>
            <a:off x="7805125" y="8073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3966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010507" y="2078720"/>
            <a:ext cx="5697966" cy="115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SYLLABUS COMPLETION</a:t>
            </a: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01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1967E7-5452-9F11-595C-8A8ED5A67B93}"/>
              </a:ext>
            </a:extLst>
          </p:cNvPr>
          <p:cNvSpPr txBox="1"/>
          <p:nvPr/>
        </p:nvSpPr>
        <p:spPr>
          <a:xfrm>
            <a:off x="2384800" y="0"/>
            <a:ext cx="45780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 panose="020B0604020202020204" charset="0"/>
              </a:rPr>
              <a:t>SYLLABUS COMPLETION</a:t>
            </a:r>
            <a:endParaRPr lang="en-IN" sz="2800" dirty="0">
              <a:latin typeface="Gantari ExtraBold" panose="020B060402020202020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72A2A65-11D7-F3BE-EF26-B9E9018555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796874"/>
              </p:ext>
            </p:extLst>
          </p:nvPr>
        </p:nvGraphicFramePr>
        <p:xfrm>
          <a:off x="1243584" y="633985"/>
          <a:ext cx="6912864" cy="3876621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1011936">
                  <a:extLst>
                    <a:ext uri="{9D8B030D-6E8A-4147-A177-3AD203B41FA5}">
                      <a16:colId xmlns:a16="http://schemas.microsoft.com/office/drawing/2014/main" val="1887416127"/>
                    </a:ext>
                  </a:extLst>
                </a:gridCol>
                <a:gridCol w="5900928">
                  <a:extLst>
                    <a:ext uri="{9D8B030D-6E8A-4147-A177-3AD203B41FA5}">
                      <a16:colId xmlns:a16="http://schemas.microsoft.com/office/drawing/2014/main" val="907733603"/>
                    </a:ext>
                  </a:extLst>
                </a:gridCol>
              </a:tblGrid>
              <a:tr h="285795">
                <a:tc>
                  <a:txBody>
                    <a:bodyPr/>
                    <a:lstStyle/>
                    <a:p>
                      <a:r>
                        <a:rPr lang="en-US" b="1" dirty="0"/>
                        <a:t>CLASS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STATUS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91837"/>
                  </a:ext>
                </a:extLst>
              </a:tr>
              <a:tr h="1486135">
                <a:tc>
                  <a:txBody>
                    <a:bodyPr/>
                    <a:lstStyle/>
                    <a:p>
                      <a:r>
                        <a:rPr lang="en-US" dirty="0"/>
                        <a:t>IX(A+B)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Old Syllabus:</a:t>
                      </a:r>
                    </a:p>
                    <a:p>
                      <a:r>
                        <a:rPr lang="en-IN" dirty="0"/>
                        <a:t>Chapter 1: Number Systems</a:t>
                      </a:r>
                    </a:p>
                    <a:p>
                      <a:endParaRPr lang="en-IN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IN" dirty="0"/>
                        <a:t>Revised Syllabus: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IN" dirty="0"/>
                        <a:t>Chapter 1: Orienting Yourself – The Use of Coordinates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IN" dirty="0"/>
                        <a:t>Chapter 2: Introduction to Linear Polynomials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IN" dirty="0"/>
                        <a:t>Chapter 3: The World Of Numbers (Ongoing)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103172"/>
                  </a:ext>
                </a:extLst>
              </a:tr>
              <a:tr h="485852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Advance Mathematics:</a:t>
                      </a:r>
                    </a:p>
                    <a:p>
                      <a:r>
                        <a:rPr lang="en-IN" dirty="0"/>
                        <a:t>Chapter 1: Sets (Ongoing)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629339"/>
                  </a:ext>
                </a:extLst>
              </a:tr>
              <a:tr h="485852">
                <a:tc>
                  <a:txBody>
                    <a:bodyPr/>
                    <a:lstStyle/>
                    <a:p>
                      <a:r>
                        <a:rPr lang="en-US" dirty="0"/>
                        <a:t>XI Com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Chapter 1: Permutations &amp; Combinations</a:t>
                      </a:r>
                    </a:p>
                    <a:p>
                      <a:r>
                        <a:rPr lang="en-US" dirty="0"/>
                        <a:t>Chapter 2: Sequence &amp; Series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344007"/>
                  </a:ext>
                </a:extLst>
              </a:tr>
              <a:tr h="950541">
                <a:tc>
                  <a:txBody>
                    <a:bodyPr/>
                    <a:lstStyle/>
                    <a:p>
                      <a:r>
                        <a:rPr lang="en-US" dirty="0"/>
                        <a:t>XII Com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Chapter 1: Probability</a:t>
                      </a:r>
                    </a:p>
                    <a:p>
                      <a:pPr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Chapter 2: Linear Programming Problems</a:t>
                      </a:r>
                    </a:p>
                    <a:p>
                      <a:pPr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Chapter 3: Matrices</a:t>
                      </a:r>
                    </a:p>
                    <a:p>
                      <a:pPr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Chapter 4: Determinants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884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8118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>
          <a:extLst>
            <a:ext uri="{FF2B5EF4-FFF2-40B4-BE49-F238E27FC236}">
              <a16:creationId xmlns:a16="http://schemas.microsoft.com/office/drawing/2014/main" id="{87E47306-3E98-DE89-033F-58481338E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>
            <a:extLst>
              <a:ext uri="{FF2B5EF4-FFF2-40B4-BE49-F238E27FC236}">
                <a16:creationId xmlns:a16="http://schemas.microsoft.com/office/drawing/2014/main" id="{33D3C3C4-EF4E-8ADA-B922-7E3EF42CF0EB}"/>
              </a:ext>
            </a:extLst>
          </p:cNvPr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>
            <a:extLst>
              <a:ext uri="{FF2B5EF4-FFF2-40B4-BE49-F238E27FC236}">
                <a16:creationId xmlns:a16="http://schemas.microsoft.com/office/drawing/2014/main" id="{6E61558F-1104-55C2-1143-CB83A64F7A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IN" dirty="0"/>
              <a:t>LESSON PLANNING</a:t>
            </a:r>
          </a:p>
        </p:txBody>
      </p:sp>
      <p:sp>
        <p:nvSpPr>
          <p:cNvPr id="9884" name="Google Shape;9884;p35">
            <a:extLst>
              <a:ext uri="{FF2B5EF4-FFF2-40B4-BE49-F238E27FC236}">
                <a16:creationId xmlns:a16="http://schemas.microsoft.com/office/drawing/2014/main" id="{F53DFA71-F98D-0778-1CE7-D2036EF21116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" dirty="0"/>
              <a:t>02</a:t>
            </a:r>
          </a:p>
        </p:txBody>
      </p:sp>
      <p:sp>
        <p:nvSpPr>
          <p:cNvPr id="9885" name="Google Shape;9885;p35">
            <a:extLst>
              <a:ext uri="{FF2B5EF4-FFF2-40B4-BE49-F238E27FC236}">
                <a16:creationId xmlns:a16="http://schemas.microsoft.com/office/drawing/2014/main" id="{D395E2A2-0B41-2BDB-721C-AA15BF98645E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>
            <a:extLst>
              <a:ext uri="{FF2B5EF4-FFF2-40B4-BE49-F238E27FC236}">
                <a16:creationId xmlns:a16="http://schemas.microsoft.com/office/drawing/2014/main" id="{5B17E283-BFD3-B5DE-CD78-6F1A3524FC31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>
            <a:extLst>
              <a:ext uri="{FF2B5EF4-FFF2-40B4-BE49-F238E27FC236}">
                <a16:creationId xmlns:a16="http://schemas.microsoft.com/office/drawing/2014/main" id="{115750A3-68E7-EFB5-A368-D46285F0AB17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>
            <a:extLst>
              <a:ext uri="{FF2B5EF4-FFF2-40B4-BE49-F238E27FC236}">
                <a16:creationId xmlns:a16="http://schemas.microsoft.com/office/drawing/2014/main" id="{40B4E34A-B434-DB62-1241-7445A002A436}"/>
              </a:ext>
            </a:extLst>
          </p:cNvPr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>
              <a:extLst>
                <a:ext uri="{FF2B5EF4-FFF2-40B4-BE49-F238E27FC236}">
                  <a16:creationId xmlns:a16="http://schemas.microsoft.com/office/drawing/2014/main" id="{38EE32B7-1720-44FA-22B0-C1872844B576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>
              <a:extLst>
                <a:ext uri="{FF2B5EF4-FFF2-40B4-BE49-F238E27FC236}">
                  <a16:creationId xmlns:a16="http://schemas.microsoft.com/office/drawing/2014/main" id="{ACF64EEC-737F-E06A-E3FA-16B1FB1D8D1D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>
              <a:extLst>
                <a:ext uri="{FF2B5EF4-FFF2-40B4-BE49-F238E27FC236}">
                  <a16:creationId xmlns:a16="http://schemas.microsoft.com/office/drawing/2014/main" id="{B3D60794-A614-B092-7583-F174852A1152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>
              <a:extLst>
                <a:ext uri="{FF2B5EF4-FFF2-40B4-BE49-F238E27FC236}">
                  <a16:creationId xmlns:a16="http://schemas.microsoft.com/office/drawing/2014/main" id="{2CC7FBB6-0B0B-A874-65D0-A7C76CF89D73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63852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EA22B-1F97-1667-CB5B-49C6B8578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35066" y="2571750"/>
            <a:ext cx="5502054" cy="1093402"/>
          </a:xfrm>
        </p:spPr>
        <p:txBody>
          <a:bodyPr/>
          <a:lstStyle/>
          <a:p>
            <a:r>
              <a:rPr lang="en-US" dirty="0"/>
              <a:t>Lesson Plans are uploaded in the drive and the link is attached below:</a:t>
            </a:r>
          </a:p>
          <a:p>
            <a:pPr marL="139700" indent="0">
              <a:buNone/>
            </a:pPr>
            <a:r>
              <a:rPr lang="en-IN" dirty="0"/>
              <a:t>https://drive.google.com/drive/folders/1gwyJzgE7eyO0C5rVE_xGF9rr8DKDFqEx?usp=drive_link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D314D83-E3C7-BAC2-9E1E-467EF85505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700" y="1526150"/>
            <a:ext cx="6012695" cy="912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Gantari ExtraBold"/>
              <a:buNone/>
              <a:defRPr sz="4500" b="0" i="0" u="none" strike="noStrike" cap="non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Gantari ExtraBold"/>
              <a:buNone/>
              <a:defRPr sz="5200" b="0" i="0" u="none" strike="noStrike" cap="non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Gantari ExtraBold"/>
              <a:buNone/>
              <a:defRPr sz="5200" b="0" i="0" u="none" strike="noStrike" cap="non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Gantari ExtraBold"/>
              <a:buNone/>
              <a:defRPr sz="5200" b="0" i="0" u="none" strike="noStrike" cap="non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Gantari ExtraBold"/>
              <a:buNone/>
              <a:defRPr sz="5200" b="0" i="0" u="none" strike="noStrike" cap="non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Gantari ExtraBold"/>
              <a:buNone/>
              <a:defRPr sz="5200" b="0" i="0" u="none" strike="noStrike" cap="non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Gantari ExtraBold"/>
              <a:buNone/>
              <a:defRPr sz="5200" b="0" i="0" u="none" strike="noStrike" cap="non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Gantari ExtraBold"/>
              <a:buNone/>
              <a:defRPr sz="5200" b="0" i="0" u="none" strike="noStrike" cap="non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Gantari ExtraBold"/>
              <a:buNone/>
              <a:defRPr sz="5200" b="0" i="0" u="none" strike="noStrike" cap="non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r>
              <a:rPr lang="en-IN" dirty="0">
                <a:solidFill>
                  <a:schemeClr val="accent2"/>
                </a:solidFill>
                <a:highlight>
                  <a:schemeClr val="lt2"/>
                </a:highlight>
              </a:rPr>
              <a:t>LESSON PLANNING</a:t>
            </a:r>
            <a:br>
              <a:rPr lang="en-IN" dirty="0">
                <a:solidFill>
                  <a:schemeClr val="accent2"/>
                </a:solidFill>
                <a:highlight>
                  <a:schemeClr val="lt2"/>
                </a:highlight>
              </a:rPr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3462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>
          <a:extLst>
            <a:ext uri="{FF2B5EF4-FFF2-40B4-BE49-F238E27FC236}">
              <a16:creationId xmlns:a16="http://schemas.microsoft.com/office/drawing/2014/main" id="{5572DE4F-5F65-05CB-7589-2B507100C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>
            <a:extLst>
              <a:ext uri="{FF2B5EF4-FFF2-40B4-BE49-F238E27FC236}">
                <a16:creationId xmlns:a16="http://schemas.microsoft.com/office/drawing/2014/main" id="{95DFBB96-F9A8-C82A-DB0A-EA4B051B327D}"/>
              </a:ext>
            </a:extLst>
          </p:cNvPr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>
            <a:extLst>
              <a:ext uri="{FF2B5EF4-FFF2-40B4-BE49-F238E27FC236}">
                <a16:creationId xmlns:a16="http://schemas.microsoft.com/office/drawing/2014/main" id="{1B01B3A5-50D5-C3E8-B3F1-9E30ACF626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IN" dirty="0"/>
              <a:t>BEST PRACTICES IN THE SUBJECT</a:t>
            </a:r>
          </a:p>
        </p:txBody>
      </p:sp>
      <p:sp>
        <p:nvSpPr>
          <p:cNvPr id="9884" name="Google Shape;9884;p35">
            <a:extLst>
              <a:ext uri="{FF2B5EF4-FFF2-40B4-BE49-F238E27FC236}">
                <a16:creationId xmlns:a16="http://schemas.microsoft.com/office/drawing/2014/main" id="{91542511-0609-541B-E905-68DDB98F26F8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" dirty="0"/>
              <a:t>03</a:t>
            </a:r>
          </a:p>
        </p:txBody>
      </p:sp>
      <p:sp>
        <p:nvSpPr>
          <p:cNvPr id="9885" name="Google Shape;9885;p35">
            <a:extLst>
              <a:ext uri="{FF2B5EF4-FFF2-40B4-BE49-F238E27FC236}">
                <a16:creationId xmlns:a16="http://schemas.microsoft.com/office/drawing/2014/main" id="{008669B0-F549-1A01-2DA0-200CB1EB3D72}"/>
              </a:ext>
            </a:extLst>
          </p:cNvPr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>
            <a:extLst>
              <a:ext uri="{FF2B5EF4-FFF2-40B4-BE49-F238E27FC236}">
                <a16:creationId xmlns:a16="http://schemas.microsoft.com/office/drawing/2014/main" id="{C962AB1B-4D9A-2D01-4A56-E8CFD1132C51}"/>
              </a:ext>
            </a:extLst>
          </p:cNvPr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>
            <a:extLst>
              <a:ext uri="{FF2B5EF4-FFF2-40B4-BE49-F238E27FC236}">
                <a16:creationId xmlns:a16="http://schemas.microsoft.com/office/drawing/2014/main" id="{573AAFE4-5FDE-CCED-29CB-CF3CF2056F73}"/>
              </a:ext>
            </a:extLst>
          </p:cNvPr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>
            <a:extLst>
              <a:ext uri="{FF2B5EF4-FFF2-40B4-BE49-F238E27FC236}">
                <a16:creationId xmlns:a16="http://schemas.microsoft.com/office/drawing/2014/main" id="{A10DE46A-5D4B-91F0-D672-D37BE80C7600}"/>
              </a:ext>
            </a:extLst>
          </p:cNvPr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>
              <a:extLst>
                <a:ext uri="{FF2B5EF4-FFF2-40B4-BE49-F238E27FC236}">
                  <a16:creationId xmlns:a16="http://schemas.microsoft.com/office/drawing/2014/main" id="{67E32DB5-2C20-B35A-A322-F8AD7CA2CEDA}"/>
                </a:ext>
              </a:extLst>
            </p:cNvPr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>
              <a:extLst>
                <a:ext uri="{FF2B5EF4-FFF2-40B4-BE49-F238E27FC236}">
                  <a16:creationId xmlns:a16="http://schemas.microsoft.com/office/drawing/2014/main" id="{D444E7AF-0B99-D1A5-0A29-FE3EBEDBDD13}"/>
                </a:ext>
              </a:extLst>
            </p:cNvPr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>
              <a:extLst>
                <a:ext uri="{FF2B5EF4-FFF2-40B4-BE49-F238E27FC236}">
                  <a16:creationId xmlns:a16="http://schemas.microsoft.com/office/drawing/2014/main" id="{0AB2FE13-4F1A-6DFD-7B28-6BD422045780}"/>
                </a:ext>
              </a:extLst>
            </p:cNvPr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>
              <a:extLst>
                <a:ext uri="{FF2B5EF4-FFF2-40B4-BE49-F238E27FC236}">
                  <a16:creationId xmlns:a16="http://schemas.microsoft.com/office/drawing/2014/main" id="{3E975EC8-FB8E-DB0B-1C31-AEE8887537C0}"/>
                </a:ext>
              </a:extLst>
            </p:cNvPr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60282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DC1F2-764F-1AC3-06C7-8454FDE9C1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700" y="785350"/>
            <a:ext cx="6034998" cy="1073187"/>
          </a:xfrm>
        </p:spPr>
        <p:txBody>
          <a:bodyPr/>
          <a:lstStyle/>
          <a:p>
            <a:r>
              <a:rPr lang="en-US" sz="3200" dirty="0">
                <a:solidFill>
                  <a:schemeClr val="accent2"/>
                </a:solidFill>
                <a:highlight>
                  <a:schemeClr val="lt2"/>
                </a:highlight>
              </a:rPr>
              <a:t>BEST PRACTICES IN THE SUBJECTS</a:t>
            </a:r>
            <a:br>
              <a:rPr lang="en-IN" dirty="0"/>
            </a:b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271778-99BF-7C82-8F76-0019215B09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39389" y="1747024"/>
            <a:ext cx="6465222" cy="641171"/>
          </a:xfrm>
        </p:spPr>
        <p:txBody>
          <a:bodyPr/>
          <a:lstStyle/>
          <a:p>
            <a:pPr algn="l"/>
            <a:r>
              <a:rPr lang="en-US" dirty="0"/>
              <a:t>Concept-based teaching with emphasis on reasoning and critical thinking.</a:t>
            </a:r>
          </a:p>
          <a:p>
            <a:pPr algn="l"/>
            <a:r>
              <a:rPr lang="en-US" dirty="0"/>
              <a:t>Real-life applications integrated into classroom discussions.</a:t>
            </a:r>
          </a:p>
          <a:p>
            <a:pPr algn="l"/>
            <a:r>
              <a:rPr lang="en-US" dirty="0"/>
              <a:t>Use of mathematical activities, projects, and investigations.</a:t>
            </a:r>
          </a:p>
          <a:p>
            <a:pPr algn="l"/>
            <a:r>
              <a:rPr lang="en-US" dirty="0"/>
              <a:t>Technology-enabled learning through GeoGebra and spreadsheets.</a:t>
            </a:r>
          </a:p>
          <a:p>
            <a:pPr algn="l"/>
            <a:r>
              <a:rPr lang="en-US" dirty="0"/>
              <a:t>Competency-based assessments aligned with CBSE guidelines.</a:t>
            </a:r>
          </a:p>
          <a:p>
            <a:pPr algn="l"/>
            <a:r>
              <a:rPr lang="en-US" dirty="0"/>
              <a:t>Continuous feedback and remedial support for learners.</a:t>
            </a:r>
          </a:p>
          <a:p>
            <a:pPr algn="l"/>
            <a:r>
              <a:rPr lang="en-US" dirty="0"/>
              <a:t>Focus on higher-order thinking skills and problem-solving strategies.</a:t>
            </a:r>
          </a:p>
          <a:p>
            <a:pPr algn="l"/>
            <a:r>
              <a:rPr lang="en-US" dirty="0"/>
              <a:t>Regular revision, doubt-clearing sessions, and exam-oriented practice.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1533772"/>
      </p:ext>
    </p:extLst>
  </p:cSld>
  <p:clrMapOvr>
    <a:masterClrMapping/>
  </p:clrMapOvr>
</p:sld>
</file>

<file path=ppt/theme/theme1.xml><?xml version="1.0" encoding="utf-8"?>
<a:theme xmlns:a="http://schemas.openxmlformats.org/drawingml/2006/main" name="Pasos para estudiar un texto by Slidesgo">
  <a:themeElements>
    <a:clrScheme name="Simple Light">
      <a:dk1>
        <a:srgbClr val="222828"/>
      </a:dk1>
      <a:lt1>
        <a:srgbClr val="71C9B9"/>
      </a:lt1>
      <a:dk2>
        <a:srgbClr val="68B3A5"/>
      </a:dk2>
      <a:lt2>
        <a:srgbClr val="005051"/>
      </a:lt2>
      <a:accent1>
        <a:srgbClr val="FCC94C"/>
      </a:accent1>
      <a:accent2>
        <a:srgbClr val="FBFEE9"/>
      </a:accent2>
      <a:accent3>
        <a:srgbClr val="F1E4D1"/>
      </a:accent3>
      <a:accent4>
        <a:srgbClr val="E4DEC8"/>
      </a:accent4>
      <a:accent5>
        <a:srgbClr val="FFFFFF"/>
      </a:accent5>
      <a:accent6>
        <a:srgbClr val="C7404E"/>
      </a:accent6>
      <a:hlink>
        <a:srgbClr val="22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</TotalTime>
  <Words>1025</Words>
  <Application>Microsoft Office PowerPoint</Application>
  <PresentationFormat>On-screen Show (16:9)</PresentationFormat>
  <Paragraphs>191</Paragraphs>
  <Slides>27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Gantari ExtraBold</vt:lpstr>
      <vt:lpstr>Wingdings</vt:lpstr>
      <vt:lpstr>Arial Black</vt:lpstr>
      <vt:lpstr>Gantari</vt:lpstr>
      <vt:lpstr>Pasos para estudiar un texto by Slidesgo</vt:lpstr>
      <vt:lpstr>DELHI PUBLIC SCHOOL JORHAT</vt:lpstr>
      <vt:lpstr>TOPICS</vt:lpstr>
      <vt:lpstr>TOPICS</vt:lpstr>
      <vt:lpstr>SYLLABUS COMPLETION</vt:lpstr>
      <vt:lpstr>PowerPoint Presentation</vt:lpstr>
      <vt:lpstr>LESSON PLANNING</vt:lpstr>
      <vt:lpstr>LESSON PLANNING </vt:lpstr>
      <vt:lpstr>BEST PRACTICES IN THE SUBJECT</vt:lpstr>
      <vt:lpstr>BEST PRACTICES IN THE SUBJECTS </vt:lpstr>
      <vt:lpstr>ASSESSMENTS TAKEN &amp; EXAM PERFORMANCE</vt:lpstr>
      <vt:lpstr>PowerPoint Presentation</vt:lpstr>
      <vt:lpstr>PowerPoint Presentation</vt:lpstr>
      <vt:lpstr>PowerPoint Presentation</vt:lpstr>
      <vt:lpstr>PowerPoint Presentation</vt:lpstr>
      <vt:lpstr>CYCLE TEST ANALYSIS</vt:lpstr>
      <vt:lpstr>CYCLE TEST ANALYSIS</vt:lpstr>
      <vt:lpstr>COPY CORRECTION &amp; MAINTENANCE</vt:lpstr>
      <vt:lpstr>PowerPoint Presentation</vt:lpstr>
      <vt:lpstr>BEHAVIOURAL OBSERVATION OF STUDENTS</vt:lpstr>
      <vt:lpstr>PowerPoint Presentation</vt:lpstr>
      <vt:lpstr>CO-SCHOLASTIC ACTIVITIES DONE IN THE SUBJECT</vt:lpstr>
      <vt:lpstr>SATURDAY ACTIVITY</vt:lpstr>
      <vt:lpstr>MEASURES TAKEN WHEN STUDENTS MISS CLASSES AND COMMUNICATION/INSTRUCTIONS PROVIDED TO PARENTS</vt:lpstr>
      <vt:lpstr>SAMPLE RECORDS</vt:lpstr>
      <vt:lpstr>PARENTS COMMUNICATION AND STUDENT FOLLOW UP</vt:lpstr>
      <vt:lpstr>SUPPORT PROVIDED TO ABSENT STUDENTS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Alakesh Barua</dc:creator>
  <cp:lastModifiedBy>Ananta Dahal</cp:lastModifiedBy>
  <cp:revision>5</cp:revision>
  <dcterms:modified xsi:type="dcterms:W3CDTF">2026-06-14T09:57:16Z</dcterms:modified>
</cp:coreProperties>
</file>